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82151" cy="6858000"/>
          </a:xfrm>
          <a:prstGeom prst="rect">
            <a:avLst/>
          </a:prstGeom>
        </p:spPr>
      </p:pic>
      <p:sp>
        <p:nvSpPr>
          <p:cNvPr id="6" name="Rectángulo 5"/>
          <p:cNvSpPr/>
          <p:nvPr/>
        </p:nvSpPr>
        <p:spPr>
          <a:xfrm>
            <a:off x="1676400" y="1437313"/>
            <a:ext cx="9045260" cy="2246769"/>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los partidos no realizan actividades de esta naturaleza.</a:t>
            </a:r>
          </a:p>
        </p:txBody>
      </p:sp>
      <p:sp>
        <p:nvSpPr>
          <p:cNvPr id="8" name="CuadroTexto 6"/>
          <p:cNvSpPr txBox="1"/>
          <p:nvPr/>
        </p:nvSpPr>
        <p:spPr>
          <a:xfrm>
            <a:off x="193245" y="4547941"/>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67</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50</cp:revision>
  <dcterms:created xsi:type="dcterms:W3CDTF">2017-05-05T23:04:10Z</dcterms:created>
  <dcterms:modified xsi:type="dcterms:W3CDTF">2022-10-10T22:26:26Z</dcterms:modified>
  <cp:contentStatus/>
</cp:coreProperties>
</file>