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3895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442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842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741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278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340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53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9949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726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76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00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349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dc.org.mx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076" y="0"/>
            <a:ext cx="12282151" cy="68580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867696" y="545551"/>
            <a:ext cx="6096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MX" sz="105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es-MX" sz="105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s-MX" sz="2800" dirty="0"/>
          </a:p>
        </p:txBody>
      </p:sp>
      <p:sp>
        <p:nvSpPr>
          <p:cNvPr id="7" name="CuadroTexto 6"/>
          <p:cNvSpPr txBox="1"/>
          <p:nvPr/>
        </p:nvSpPr>
        <p:spPr>
          <a:xfrm>
            <a:off x="231251" y="4870523"/>
            <a:ext cx="480381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Fecha de actualización: </a:t>
            </a:r>
            <a:r>
              <a:rPr lang="es-MX" dirty="0" smtClean="0"/>
              <a:t>10</a:t>
            </a:r>
            <a:r>
              <a:rPr lang="es-MX" dirty="0" smtClean="0"/>
              <a:t>/10/2022</a:t>
            </a:r>
            <a:endParaRPr lang="es-MX" dirty="0"/>
          </a:p>
          <a:p>
            <a:r>
              <a:rPr lang="es-MX" dirty="0"/>
              <a:t>Responsable de Información : Rudy Nieto</a:t>
            </a:r>
          </a:p>
          <a:p>
            <a:r>
              <a:rPr lang="es-MX" dirty="0"/>
              <a:t>Responsable de la Unidad: </a:t>
            </a:r>
            <a:r>
              <a:rPr lang="es-MX" dirty="0" smtClean="0"/>
              <a:t>Rudy Nieto  </a:t>
            </a:r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  <p:sp>
        <p:nvSpPr>
          <p:cNvPr id="2" name="Rectángulo 1"/>
          <p:cNvSpPr/>
          <p:nvPr/>
        </p:nvSpPr>
        <p:spPr>
          <a:xfrm>
            <a:off x="1994079" y="2249073"/>
            <a:ext cx="7843233" cy="623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105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es-MX" sz="105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s-MX" sz="2400" dirty="0">
                <a:solidFill>
                  <a:srgbClr val="000000"/>
                </a:solidFill>
                <a:latin typeface="Calibri" panose="020F0502020204030204" pitchFamily="34" charset="0"/>
              </a:rPr>
              <a:t>http://www.icai.org.mx:8282/ipo/dependencia.php?dep=72</a:t>
            </a:r>
            <a:endParaRPr lang="es-MX" sz="2400" dirty="0"/>
          </a:p>
        </p:txBody>
      </p:sp>
      <p:sp>
        <p:nvSpPr>
          <p:cNvPr id="3" name="CuadroTexto 2"/>
          <p:cNvSpPr txBox="1"/>
          <p:nvPr/>
        </p:nvSpPr>
        <p:spPr>
          <a:xfrm>
            <a:off x="4545874" y="3025456"/>
            <a:ext cx="249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hlinkClick r:id="rId3"/>
              </a:rPr>
              <a:t>http://www.udc.org.mx/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23453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27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usuario2</dc:creator>
  <cp:lastModifiedBy>udc coahuila</cp:lastModifiedBy>
  <cp:revision>31</cp:revision>
  <dcterms:created xsi:type="dcterms:W3CDTF">2017-05-05T23:04:10Z</dcterms:created>
  <dcterms:modified xsi:type="dcterms:W3CDTF">2022-10-10T16:35:23Z</dcterms:modified>
  <cp:contentStatus/>
</cp:coreProperties>
</file>