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c.org.mx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76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31251" y="4870523"/>
            <a:ext cx="48038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actualización: </a:t>
            </a:r>
            <a:r>
              <a:rPr lang="es-MX" dirty="0" smtClean="0"/>
              <a:t>10</a:t>
            </a:r>
            <a:r>
              <a:rPr lang="es-MX" dirty="0" smtClean="0"/>
              <a:t>/10/2022</a:t>
            </a:r>
            <a:endParaRPr lang="es-MX" dirty="0"/>
          </a:p>
          <a:p>
            <a:r>
              <a:rPr lang="es-MX" dirty="0"/>
              <a:t>Responsable de Información : Rudy Nieto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 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2" name="Rectángulo 1"/>
          <p:cNvSpPr/>
          <p:nvPr/>
        </p:nvSpPr>
        <p:spPr>
          <a:xfrm>
            <a:off x="1994079" y="2249073"/>
            <a:ext cx="7843233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</a:rPr>
              <a:t>http://www.icai.org.mx:8282/ipo/dependencia.php?dep=72</a:t>
            </a:r>
            <a:endParaRPr lang="es-MX" sz="2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4545874" y="3025456"/>
            <a:ext cx="249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hlinkClick r:id="rId3"/>
              </a:rPr>
              <a:t>http://www.udc.org.mx/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31</cp:revision>
  <dcterms:created xsi:type="dcterms:W3CDTF">2017-05-05T23:04:10Z</dcterms:created>
  <dcterms:modified xsi:type="dcterms:W3CDTF">2022-10-10T16:35:23Z</dcterms:modified>
  <cp:contentStatus/>
</cp:coreProperties>
</file>