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15155" y="545551"/>
            <a:ext cx="11140225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* Por el momento no contamos con archivos de información desclasificada</a:t>
            </a:r>
            <a:endParaRPr lang="es-MX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2303172" y="413956"/>
            <a:ext cx="7843233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endParaRPr lang="es-MX" sz="2800" dirty="0"/>
          </a:p>
        </p:txBody>
      </p:sp>
      <p:sp>
        <p:nvSpPr>
          <p:cNvPr id="8" name="CuadroTexto 6"/>
          <p:cNvSpPr txBox="1"/>
          <p:nvPr/>
        </p:nvSpPr>
        <p:spPr>
          <a:xfrm>
            <a:off x="180182" y="4678569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2022-10-10T22:20:58Z</dcterms:modified>
  <cp:contentStatus/>
</cp:coreProperties>
</file>