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3895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4420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842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7418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278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340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535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9949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7265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7763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008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3496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076" y="0"/>
            <a:ext cx="12282151" cy="685800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515155" y="545551"/>
            <a:ext cx="11140225" cy="11156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* Por el momento no contamos con archivos de información desclasificada</a:t>
            </a:r>
            <a:endParaRPr lang="es-MX" sz="2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05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es-MX" sz="2800" dirty="0"/>
          </a:p>
        </p:txBody>
      </p:sp>
      <p:sp>
        <p:nvSpPr>
          <p:cNvPr id="2" name="Rectángulo 1"/>
          <p:cNvSpPr/>
          <p:nvPr/>
        </p:nvSpPr>
        <p:spPr>
          <a:xfrm>
            <a:off x="2303172" y="413956"/>
            <a:ext cx="7843233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105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s-MX" sz="1050" dirty="0"/>
          </a:p>
          <a:p>
            <a:endParaRPr lang="es-MX" sz="2800" dirty="0"/>
          </a:p>
        </p:txBody>
      </p:sp>
      <p:sp>
        <p:nvSpPr>
          <p:cNvPr id="8" name="CuadroTexto 6"/>
          <p:cNvSpPr txBox="1"/>
          <p:nvPr/>
        </p:nvSpPr>
        <p:spPr>
          <a:xfrm>
            <a:off x="180182" y="4678569"/>
            <a:ext cx="48038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/>
              <a:t>Fecha de actualización: </a:t>
            </a:r>
            <a:r>
              <a:rPr lang="es-MX" dirty="0" smtClean="0"/>
              <a:t>10/10/2022</a:t>
            </a:r>
            <a:endParaRPr lang="es-MX" dirty="0"/>
          </a:p>
          <a:p>
            <a:r>
              <a:rPr lang="es-MX" dirty="0"/>
              <a:t>Responsable de Información : Rudy Nieto </a:t>
            </a:r>
          </a:p>
          <a:p>
            <a:r>
              <a:rPr lang="es-MX" dirty="0"/>
              <a:t>Responsable de la Unidad: </a:t>
            </a:r>
            <a:r>
              <a:rPr lang="es-MX" dirty="0" smtClean="0"/>
              <a:t>Rudy Nieto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023453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30</Words>
  <Application>Microsoft Office PowerPoint</Application>
  <PresentationFormat>Panorámica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usuario2</dc:creator>
  <cp:lastModifiedBy>udc coahuila</cp:lastModifiedBy>
  <cp:revision>32</cp:revision>
  <dcterms:created xsi:type="dcterms:W3CDTF">2017-05-05T23:04:10Z</dcterms:created>
  <dcterms:modified xsi:type="dcterms:W3CDTF">2022-10-10T22:20:58Z</dcterms:modified>
  <cp:contentStatus/>
</cp:coreProperties>
</file>