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8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42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4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41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7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34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5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94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26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6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0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4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82151" cy="6858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704303" y="1221869"/>
            <a:ext cx="87833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dirty="0"/>
              <a:t>Por el momento no contamos con catalogo</a:t>
            </a:r>
          </a:p>
        </p:txBody>
      </p:sp>
      <p:sp>
        <p:nvSpPr>
          <p:cNvPr id="8" name="CuadroTexto 6"/>
          <p:cNvSpPr txBox="1"/>
          <p:nvPr/>
        </p:nvSpPr>
        <p:spPr>
          <a:xfrm>
            <a:off x="206307" y="4547941"/>
            <a:ext cx="48038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Fecha de actualización: </a:t>
            </a:r>
            <a:r>
              <a:rPr lang="es-MX" dirty="0" smtClean="0"/>
              <a:t>10/10/2022</a:t>
            </a:r>
            <a:endParaRPr lang="es-MX" dirty="0"/>
          </a:p>
          <a:p>
            <a:r>
              <a:rPr lang="es-MX" dirty="0"/>
              <a:t>Responsable de Información : Rudy Nieto </a:t>
            </a:r>
          </a:p>
          <a:p>
            <a:r>
              <a:rPr lang="es-MX" dirty="0"/>
              <a:t>Responsable de la Unidad: </a:t>
            </a:r>
            <a:r>
              <a:rPr lang="es-MX" dirty="0" smtClean="0"/>
              <a:t>Rudy Nieto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2345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25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35</cp:revision>
  <dcterms:created xsi:type="dcterms:W3CDTF">2017-05-05T23:04:10Z</dcterms:created>
  <dcterms:modified xsi:type="dcterms:W3CDTF">2022-10-10T22:24:03Z</dcterms:modified>
  <cp:contentStatus/>
</cp:coreProperties>
</file>