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2303172" y="413956"/>
            <a:ext cx="7843233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050" dirty="0"/>
          </a:p>
          <a:p>
            <a:endParaRPr lang="es-MX" sz="2800" dirty="0"/>
          </a:p>
          <a:p>
            <a:pPr algn="ctr"/>
            <a:r>
              <a:rPr lang="es-MX" sz="2800" dirty="0"/>
              <a:t> No aplica, toda vez </a:t>
            </a:r>
            <a:r>
              <a:rPr lang="es-MX" sz="2800"/>
              <a:t>que es </a:t>
            </a:r>
            <a:r>
              <a:rPr lang="es-MX" sz="2800" dirty="0"/>
              <a:t>un partido político y no prestamos servicios ni tramites, </a:t>
            </a:r>
            <a:r>
              <a:rPr lang="es-MX" sz="2800"/>
              <a:t>ya que  </a:t>
            </a:r>
            <a:r>
              <a:rPr lang="es-MX" sz="2800" dirty="0"/>
              <a:t>miembros de los partidos políticos no son servidores públicos, esto de conformidad a lo establecido en el artículo 3 de la Ley de Responsabilidades de los Servidores Públicos Estatales y Municipales del Estado de Coahuila de Zaragoza.</a:t>
            </a:r>
          </a:p>
        </p:txBody>
      </p:sp>
      <p:sp>
        <p:nvSpPr>
          <p:cNvPr id="8" name="CuadroTexto 6"/>
          <p:cNvSpPr txBox="1"/>
          <p:nvPr/>
        </p:nvSpPr>
        <p:spPr>
          <a:xfrm>
            <a:off x="127929" y="4690508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32</cp:revision>
  <dcterms:created xsi:type="dcterms:W3CDTF">2017-05-05T23:04:10Z</dcterms:created>
  <dcterms:modified xsi:type="dcterms:W3CDTF">2022-10-10T18:52:02Z</dcterms:modified>
  <cp:contentStatus/>
</cp:coreProperties>
</file>