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9586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0377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692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353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1291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408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149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60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341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012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02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A7ED-B1E0-43E6-AC17-137210D45324}" type="datetimeFigureOut">
              <a:rPr lang="es-MX" smtClean="0"/>
              <a:t>11/10/2022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14C3C-846E-4853-BC88-A45FA1002F8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1595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1999" cy="6858000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081825" y="721217"/>
            <a:ext cx="1031597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No Aplica </a:t>
            </a:r>
          </a:p>
          <a:p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CAPITULO I Del Acceso a Radio y Televisión 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 fin de dar cumplimiento a lo que establece el artículo 159 numeral 4 de la Ley General de instituciones y Procedimientos electorales, el cual establece lo siguiente: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4. Los partidos políticos, precandidatos y candidatos a cargos de elección popular, en ningún momento podrán contratar o adquirir por sí o por terceras personas, tiempos en cualquier modalidad de radio y televisión. Tampoco podrán contratar los dirigentes y afiliados a un partido político, o cualquier ciudadano, para su promoción personal con fines electorales. La violación a esta norma será sancionada en los términos dispuestos en el Libro Octavo de esta Ley. 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76517" y="4788030"/>
            <a:ext cx="47651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MX" dirty="0">
                <a:solidFill>
                  <a:prstClr val="black"/>
                </a:solidFill>
              </a:rPr>
              <a:t>Fecha de actualización: </a:t>
            </a:r>
            <a:r>
              <a:rPr lang="es-MX" dirty="0" smtClean="0">
                <a:solidFill>
                  <a:prstClr val="black"/>
                </a:solidFill>
              </a:rPr>
              <a:t>10</a:t>
            </a:r>
            <a:r>
              <a:rPr lang="es-MX" dirty="0" smtClean="0">
                <a:solidFill>
                  <a:prstClr val="black"/>
                </a:solidFill>
              </a:rPr>
              <a:t>/10/2022</a:t>
            </a:r>
            <a:endParaRPr lang="es-MX" dirty="0">
              <a:solidFill>
                <a:prstClr val="black"/>
              </a:solidFill>
            </a:endParaRP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Información: Rudy Nieto </a:t>
            </a:r>
          </a:p>
          <a:p>
            <a:pPr lvl="0"/>
            <a:r>
              <a:rPr lang="es-MX" dirty="0">
                <a:solidFill>
                  <a:prstClr val="black"/>
                </a:solidFill>
              </a:rPr>
              <a:t>Responsable de la Unidad: </a:t>
            </a:r>
            <a:r>
              <a:rPr lang="es-MX" dirty="0" smtClean="0">
                <a:solidFill>
                  <a:prstClr val="black"/>
                </a:solidFill>
              </a:rPr>
              <a:t>Rudy Nieto </a:t>
            </a:r>
            <a:endParaRPr lang="es-MX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6617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58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udc coahuila</cp:lastModifiedBy>
  <cp:revision>20</cp:revision>
  <dcterms:created xsi:type="dcterms:W3CDTF">2017-07-03T15:37:50Z</dcterms:created>
  <dcterms:modified xsi:type="dcterms:W3CDTF">2022-10-11T18:17:43Z</dcterms:modified>
</cp:coreProperties>
</file>