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76517" y="4788030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</a:t>
            </a:r>
            <a:r>
              <a:rPr lang="es-MX" dirty="0" smtClean="0">
                <a:solidFill>
                  <a:prstClr val="black"/>
                </a:solidFill>
              </a:rPr>
              <a:t>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 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20</cp:revision>
  <dcterms:created xsi:type="dcterms:W3CDTF">2017-07-03T15:37:50Z</dcterms:created>
  <dcterms:modified xsi:type="dcterms:W3CDTF">2022-10-11T18:17:43Z</dcterms:modified>
</cp:coreProperties>
</file>