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19/01/2021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19/01/2021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19/01/2021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19/01/2021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19/01/2021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19/01/2021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19/01/2021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19/01/2021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19/01/2021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19/01/2021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19/01/2021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19/01/2021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57009"/>
            <a:ext cx="8783391" cy="3108543"/>
          </a:xfrm>
          <a:prstGeom prst="rect">
            <a:avLst/>
          </a:prstGeom>
        </p:spPr>
        <p:txBody>
          <a:bodyPr wrap="square">
            <a:spAutoFit/>
          </a:bodyPr>
          <a:lstStyle/>
          <a:p>
            <a:pPr algn="ctr"/>
            <a:r>
              <a:rPr lang="es-MX" sz="2800" dirty="0" smtClean="0"/>
              <a:t>De </a:t>
            </a:r>
            <a:r>
              <a:rPr lang="es-MX" sz="2800" dirty="0"/>
              <a:t>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t>
            </a:r>
          </a:p>
        </p:txBody>
      </p:sp>
      <p:sp>
        <p:nvSpPr>
          <p:cNvPr id="7" name="CuadroTexto 6"/>
          <p:cNvSpPr txBox="1"/>
          <p:nvPr/>
        </p:nvSpPr>
        <p:spPr>
          <a:xfrm>
            <a:off x="244698" y="4902453"/>
            <a:ext cx="4803819" cy="923330"/>
          </a:xfrm>
          <a:prstGeom prst="rect">
            <a:avLst/>
          </a:prstGeom>
          <a:noFill/>
        </p:spPr>
        <p:txBody>
          <a:bodyPr wrap="square" rtlCol="0">
            <a:spAutoFit/>
          </a:bodyPr>
          <a:lstStyle/>
          <a:p>
            <a:r>
              <a:rPr lang="es-MX" dirty="0"/>
              <a:t>Fecha de actualización</a:t>
            </a:r>
            <a:r>
              <a:rPr lang="es-MX"/>
              <a:t>: </a:t>
            </a:r>
            <a:r>
              <a:rPr lang="es-MX" smtClean="0"/>
              <a:t>11/01/2021</a:t>
            </a:r>
            <a:endParaRPr lang="es-MX" dirty="0"/>
          </a:p>
          <a:p>
            <a:r>
              <a:rPr lang="es-MX" dirty="0"/>
              <a:t>Responsable de Información : </a:t>
            </a:r>
            <a:r>
              <a:rPr lang="es-MX" dirty="0" smtClean="0"/>
              <a:t>Rudy Nieto  </a:t>
            </a:r>
            <a:endParaRPr lang="es-MX" dirty="0"/>
          </a:p>
          <a:p>
            <a:r>
              <a:rPr lang="es-MX" dirty="0"/>
              <a:t>Responsable de la Unidad: Roberto Villa </a:t>
            </a:r>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78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usuario2</cp:lastModifiedBy>
  <cp:revision>30</cp:revision>
  <dcterms:created xsi:type="dcterms:W3CDTF">2017-05-05T23:04:10Z</dcterms:created>
  <dcterms:modified xsi:type="dcterms:W3CDTF">2021-01-19T19:41:58Z</dcterms:modified>
  <cp:contentStatus/>
</cp:coreProperties>
</file>