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10/10/2022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76400" y="1437313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167424" y="4856495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actualización: </a:t>
            </a:r>
            <a:r>
              <a:rPr lang="es-MX" dirty="0" smtClean="0"/>
              <a:t>10</a:t>
            </a:r>
            <a:r>
              <a:rPr lang="es-MX" dirty="0" smtClean="0"/>
              <a:t>/10/2022</a:t>
            </a:r>
            <a:endParaRPr lang="es-MX" dirty="0"/>
          </a:p>
          <a:p>
            <a:r>
              <a:rPr lang="es-MX" dirty="0"/>
              <a:t>Responsable de Información : Rudy Nieto </a:t>
            </a:r>
          </a:p>
          <a:p>
            <a:r>
              <a:rPr lang="es-MX" dirty="0"/>
              <a:t>Responsable de la Unidad: </a:t>
            </a:r>
            <a:r>
              <a:rPr lang="es-MX" dirty="0" smtClean="0"/>
              <a:t>Rudy Nieto </a:t>
            </a:r>
            <a:endParaRPr lang="es-MX" dirty="0"/>
          </a:p>
        </p:txBody>
      </p:sp>
      <p:sp>
        <p:nvSpPr>
          <p:cNvPr id="2" name="Rectángulo 1"/>
          <p:cNvSpPr/>
          <p:nvPr/>
        </p:nvSpPr>
        <p:spPr>
          <a:xfrm>
            <a:off x="558084" y="1160314"/>
            <a:ext cx="10985679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s-MX" sz="11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s-MX" dirty="0">
                <a:solidFill>
                  <a:srgbClr val="000000"/>
                </a:solidFill>
                <a:latin typeface="Arial" panose="020B0604020202020204" pitchFamily="34" charset="0"/>
              </a:rPr>
              <a:t>*Por el momento Unidad Democrática de Coahuila no cuenta con ningún tipo de convenio celebrado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35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udc coahuila</cp:lastModifiedBy>
  <cp:revision>44</cp:revision>
  <dcterms:created xsi:type="dcterms:W3CDTF">2017-05-05T23:04:10Z</dcterms:created>
  <dcterms:modified xsi:type="dcterms:W3CDTF">2022-10-10T18:43:57Z</dcterms:modified>
  <cp:contentStatus/>
</cp:coreProperties>
</file>