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76400" y="1437313"/>
            <a:ext cx="904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67424" y="4856495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</a:t>
            </a:r>
            <a:r>
              <a:rPr lang="es-MX" dirty="0" smtClean="0"/>
              <a:t>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558084" y="1160314"/>
            <a:ext cx="10985679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MX" sz="11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*Por el momento Unidad Democrática de Coahuila no cuenta con ningún tipo de convenio celebrado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44</cp:revision>
  <dcterms:created xsi:type="dcterms:W3CDTF">2017-05-05T23:04:10Z</dcterms:created>
  <dcterms:modified xsi:type="dcterms:W3CDTF">2022-10-10T18:43:57Z</dcterms:modified>
  <cp:contentStatus/>
</cp:coreProperties>
</file>