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67425" y="4890167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</a:t>
            </a:r>
            <a:r>
              <a:rPr lang="es-MX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 Rudy Nieto 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303172" y="413956"/>
            <a:ext cx="7843233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endParaRPr lang="es-MX" sz="2800" dirty="0"/>
          </a:p>
          <a:p>
            <a:pPr algn="ctr"/>
            <a:r>
              <a:rPr lang="es-MX" sz="2800" dirty="0"/>
              <a:t> No aplica, toda vez que los dirigentes y miembros de los partidos políticos no son servidores públicos, esto de conformidad a lo establecido en el artículo 3 de la Ley de Responsabilidades de los Servidores Públicos Estatales y Municipales del Estado de Coahuila de Zaragoza.</a:t>
            </a: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2022-10-10T18:34:32Z</dcterms:modified>
  <cp:contentStatus/>
</cp:coreProperties>
</file>