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3895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4420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842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7418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278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340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535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9949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7265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7763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008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3496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0151" y="0"/>
            <a:ext cx="12282151" cy="685800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867696" y="545551"/>
            <a:ext cx="609600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MX" sz="105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es-MX" sz="105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es-MX" sz="2800" dirty="0"/>
          </a:p>
        </p:txBody>
      </p:sp>
      <p:sp>
        <p:nvSpPr>
          <p:cNvPr id="7" name="CuadroTexto 6"/>
          <p:cNvSpPr txBox="1"/>
          <p:nvPr/>
        </p:nvSpPr>
        <p:spPr>
          <a:xfrm>
            <a:off x="167425" y="4890167"/>
            <a:ext cx="48038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Fecha de actualización</a:t>
            </a:r>
            <a:r>
              <a:rPr lang="es-MX"/>
              <a:t>: </a:t>
            </a:r>
            <a:r>
              <a:rPr lang="es-MX" smtClean="0"/>
              <a:t>10/10/2022</a:t>
            </a:r>
            <a:endParaRPr lang="es-MX" dirty="0"/>
          </a:p>
          <a:p>
            <a:r>
              <a:rPr lang="es-MX" dirty="0"/>
              <a:t>Responsable de Información : Rudy Nieto </a:t>
            </a:r>
          </a:p>
          <a:p>
            <a:r>
              <a:rPr lang="es-MX" dirty="0"/>
              <a:t>Responsable de la Unidad:  Rudy Nieto  </a:t>
            </a:r>
          </a:p>
        </p:txBody>
      </p:sp>
      <p:sp>
        <p:nvSpPr>
          <p:cNvPr id="2" name="Rectángulo 1"/>
          <p:cNvSpPr/>
          <p:nvPr/>
        </p:nvSpPr>
        <p:spPr>
          <a:xfrm>
            <a:off x="2303172" y="413956"/>
            <a:ext cx="7843233" cy="3431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105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s-MX" sz="1050" dirty="0"/>
          </a:p>
          <a:p>
            <a:endParaRPr lang="es-MX" sz="2800" dirty="0"/>
          </a:p>
          <a:p>
            <a:pPr algn="ctr"/>
            <a:r>
              <a:rPr lang="es-MX" sz="2800" dirty="0"/>
              <a:t> No aplica, toda vez que los dirigentes y miembros de los partidos políticos no son servidores públicos, esto de conformidad a lo establecido en el artículo 3 de la Ley de Responsabilidades de los Servidores Públicos Estatales y Municipales del Estado de Coahuila de Zaragoza.</a:t>
            </a:r>
          </a:p>
        </p:txBody>
      </p:sp>
    </p:spTree>
    <p:extLst>
      <p:ext uri="{BB962C8B-B14F-4D97-AF65-F5344CB8AC3E}">
        <p14:creationId xmlns:p14="http://schemas.microsoft.com/office/powerpoint/2010/main" val="10023453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68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usuario2</dc:creator>
  <cp:lastModifiedBy>udc coahuila</cp:lastModifiedBy>
  <cp:revision>32</cp:revision>
  <dcterms:created xsi:type="dcterms:W3CDTF">2017-05-05T23:04:10Z</dcterms:created>
  <dcterms:modified xsi:type="dcterms:W3CDTF">2022-10-10T18:34:32Z</dcterms:modified>
  <cp:contentStatus/>
</cp:coreProperties>
</file>