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76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63521" y="1275773"/>
            <a:ext cx="9045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1392513" y="1537383"/>
            <a:ext cx="93162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400" dirty="0">
                <a:latin typeface="Arial" panose="020B0604020202020204" pitchFamily="34" charset="0"/>
                <a:cs typeface="Arial" panose="020B0604020202020204" pitchFamily="34" charset="0"/>
              </a:rPr>
              <a:t>http://www.udc.org.mx/transparencia</a:t>
            </a:r>
          </a:p>
        </p:txBody>
      </p:sp>
      <p:sp>
        <p:nvSpPr>
          <p:cNvPr id="8" name="CuadroTexto 5"/>
          <p:cNvSpPr txBox="1"/>
          <p:nvPr/>
        </p:nvSpPr>
        <p:spPr>
          <a:xfrm>
            <a:off x="199499" y="4756946"/>
            <a:ext cx="4765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MX" dirty="0">
                <a:solidFill>
                  <a:prstClr val="black"/>
                </a:solidFill>
              </a:rPr>
              <a:t>Fecha de actualización: </a:t>
            </a:r>
            <a:r>
              <a:rPr lang="es-MX" dirty="0" smtClean="0">
                <a:solidFill>
                  <a:prstClr val="black"/>
                </a:solidFill>
              </a:rPr>
              <a:t>10/10/2022</a:t>
            </a:r>
            <a:endParaRPr lang="es-MX" dirty="0">
              <a:solidFill>
                <a:prstClr val="black"/>
              </a:solidFill>
            </a:endParaRP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Información : Rudy Nieto </a:t>
            </a: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la Unidad: </a:t>
            </a:r>
            <a:r>
              <a:rPr lang="es-MX" dirty="0" smtClean="0">
                <a:solidFill>
                  <a:prstClr val="black"/>
                </a:solidFill>
              </a:rPr>
              <a:t>Rudy Nieto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48</cp:revision>
  <dcterms:created xsi:type="dcterms:W3CDTF">2017-05-05T23:04:10Z</dcterms:created>
  <dcterms:modified xsi:type="dcterms:W3CDTF">2022-10-11T18:53:47Z</dcterms:modified>
  <cp:contentStatus/>
</cp:coreProperties>
</file>