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12/07/2021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1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31251" y="4870523"/>
            <a:ext cx="48038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</a:t>
            </a:r>
            <a:r>
              <a:rPr lang="es-MX"/>
              <a:t>: </a:t>
            </a:r>
            <a:r>
              <a:rPr lang="es-MX" smtClean="0"/>
              <a:t>12/07/2021</a:t>
            </a:r>
            <a:endParaRPr lang="es-MX" dirty="0"/>
          </a:p>
          <a:p>
            <a:r>
              <a:rPr lang="es-MX" dirty="0"/>
              <a:t>Responsable de Información : Rudy Nieto</a:t>
            </a:r>
          </a:p>
          <a:p>
            <a:r>
              <a:rPr lang="es-MX" dirty="0"/>
              <a:t>Responsable de la Unidad: Roberto Villa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No contamos con ese tipo </a:t>
            </a:r>
            <a:r>
              <a:rPr lang="es-ES" sz="2400" smtClean="0"/>
              <a:t>de información </a:t>
            </a:r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usuario2</cp:lastModifiedBy>
  <cp:revision>27</cp:revision>
  <dcterms:created xsi:type="dcterms:W3CDTF">2017-05-05T23:04:10Z</dcterms:created>
  <dcterms:modified xsi:type="dcterms:W3CDTF">2021-07-12T18:56:46Z</dcterms:modified>
  <cp:contentStatus/>
</cp:coreProperties>
</file>