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9144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395442" y="4534878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20</cp:revision>
  <dcterms:created xsi:type="dcterms:W3CDTF">2017-07-03T15:37:50Z</dcterms:created>
  <dcterms:modified xsi:type="dcterms:W3CDTF">2022-10-11T18:31:06Z</dcterms:modified>
</cp:coreProperties>
</file>