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10/10/2022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10/10/2022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10/10/2022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10/10/2022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76" y="0"/>
            <a:ext cx="12282151" cy="6858000"/>
          </a:xfrm>
          <a:prstGeom prst="rect">
            <a:avLst/>
          </a:prstGeom>
        </p:spPr>
      </p:pic>
      <p:sp>
        <p:nvSpPr>
          <p:cNvPr id="6" name="Rectángulo 5"/>
          <p:cNvSpPr/>
          <p:nvPr/>
        </p:nvSpPr>
        <p:spPr>
          <a:xfrm>
            <a:off x="1573369" y="1559107"/>
            <a:ext cx="9045260" cy="2677656"/>
          </a:xfrm>
          <a:prstGeom prst="rect">
            <a:avLst/>
          </a:prstGeom>
        </p:spPr>
        <p:txBody>
          <a:bodyPr wrap="square">
            <a:spAutoFit/>
          </a:bodyPr>
          <a:lstStyle/>
          <a:p>
            <a:pPr algn="ctr"/>
            <a:r>
              <a:rPr lang="es-MX" sz="2800" dirty="0"/>
              <a:t>De conformidad con el artículo 41 de la Constitución Política de los Estados Unidos Mexicanos, del artículo 27 del Constitución Política del Estado de Coahuila de Zaragoza, así como de la Ley General de los Partidos Políticos, los partidos no están facultados para emitir o adquirir los servicios que dispone la presente fracción.</a:t>
            </a:r>
          </a:p>
        </p:txBody>
      </p:sp>
      <p:sp>
        <p:nvSpPr>
          <p:cNvPr id="8" name="CuadroTexto 6"/>
          <p:cNvSpPr txBox="1"/>
          <p:nvPr/>
        </p:nvSpPr>
        <p:spPr>
          <a:xfrm>
            <a:off x="297747" y="4624051"/>
            <a:ext cx="4803819" cy="923330"/>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 </a:t>
            </a:r>
            <a:r>
              <a:rPr lang="es-MX" dirty="0" smtClean="0"/>
              <a:t>10/10/2022</a:t>
            </a:r>
            <a:endParaRPr lang="es-MX" dirty="0"/>
          </a:p>
          <a:p>
            <a:r>
              <a:rPr lang="es-MX" dirty="0"/>
              <a:t>Responsable de Información : Rudy Nieto </a:t>
            </a:r>
          </a:p>
          <a:p>
            <a:r>
              <a:rPr lang="es-MX" dirty="0"/>
              <a:t>Responsable de la Unidad: </a:t>
            </a:r>
            <a:r>
              <a:rPr lang="es-MX" dirty="0" smtClean="0"/>
              <a:t>Rudy Nieto </a:t>
            </a:r>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75</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udc coahuila</cp:lastModifiedBy>
  <cp:revision>44</cp:revision>
  <dcterms:created xsi:type="dcterms:W3CDTF">2017-05-05T23:04:10Z</dcterms:created>
  <dcterms:modified xsi:type="dcterms:W3CDTF">2022-10-10T21:03:36Z</dcterms:modified>
  <cp:contentStatus/>
</cp:coreProperties>
</file>