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076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</a:rPr>
              <a:t>BUZON DE QUEJAS ELECTRONICO</a:t>
            </a:r>
            <a:endParaRPr lang="es-MX" sz="2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4794071" y="3025456"/>
            <a:ext cx="2333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rudy0603@udc.org.mx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31251" y="4870523"/>
            <a:ext cx="48038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 </a:t>
            </a: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25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31</cp:revision>
  <dcterms:created xsi:type="dcterms:W3CDTF">2017-05-05T23:04:10Z</dcterms:created>
  <dcterms:modified xsi:type="dcterms:W3CDTF">2022-10-10T16:37:55Z</dcterms:modified>
  <cp:contentStatus/>
</cp:coreProperties>
</file>