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076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67696" y="545551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2" name="Rectángulo 1"/>
          <p:cNvSpPr/>
          <p:nvPr/>
        </p:nvSpPr>
        <p:spPr>
          <a:xfrm>
            <a:off x="1994079" y="2249073"/>
            <a:ext cx="7843233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MX" sz="2400" dirty="0">
                <a:solidFill>
                  <a:srgbClr val="000000"/>
                </a:solidFill>
                <a:latin typeface="Calibri" panose="020F0502020204030204" pitchFamily="34" charset="0"/>
              </a:rPr>
              <a:t>NO SE TIENE OTROS INGRESOS QUE NO SEAN LAS PRERROGATIVAS DEL PRESUPUESTO ASIGNADO COMO SE DETALLA EN EL PUNTO XX DE ESTE MISMO ARTICULO.</a:t>
            </a:r>
            <a:endParaRPr lang="es-MX" sz="2400" dirty="0"/>
          </a:p>
        </p:txBody>
      </p:sp>
      <p:sp>
        <p:nvSpPr>
          <p:cNvPr id="8" name="CuadroTexto 6"/>
          <p:cNvSpPr txBox="1"/>
          <p:nvPr/>
        </p:nvSpPr>
        <p:spPr>
          <a:xfrm>
            <a:off x="140993" y="4574066"/>
            <a:ext cx="48038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 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45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30</cp:revision>
  <dcterms:created xsi:type="dcterms:W3CDTF">2017-05-05T23:04:10Z</dcterms:created>
  <dcterms:modified xsi:type="dcterms:W3CDTF">2022-10-10T22:17:58Z</dcterms:modified>
  <cp:contentStatus/>
</cp:coreProperties>
</file>