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39B5C-29BB-4C6C-996B-F23F954E8B52}" type="datetimeFigureOut">
              <a:rPr lang="es-MX" smtClean="0"/>
              <a:t>10/10/2022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FF838-534D-4F81-8768-512683C861D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238954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39B5C-29BB-4C6C-996B-F23F954E8B52}" type="datetimeFigureOut">
              <a:rPr lang="es-MX" smtClean="0"/>
              <a:t>10/10/2022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FF838-534D-4F81-8768-512683C861D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944200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39B5C-29BB-4C6C-996B-F23F954E8B52}" type="datetimeFigureOut">
              <a:rPr lang="es-MX" smtClean="0"/>
              <a:t>10/10/2022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FF838-534D-4F81-8768-512683C861D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084271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39B5C-29BB-4C6C-996B-F23F954E8B52}" type="datetimeFigureOut">
              <a:rPr lang="es-MX" smtClean="0"/>
              <a:t>10/10/2022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FF838-534D-4F81-8768-512683C861D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374187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39B5C-29BB-4C6C-996B-F23F954E8B52}" type="datetimeFigureOut">
              <a:rPr lang="es-MX" smtClean="0"/>
              <a:t>10/10/2022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FF838-534D-4F81-8768-512683C861D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027858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39B5C-29BB-4C6C-996B-F23F954E8B52}" type="datetimeFigureOut">
              <a:rPr lang="es-MX" smtClean="0"/>
              <a:t>10/10/2022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FF838-534D-4F81-8768-512683C861D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533401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39B5C-29BB-4C6C-996B-F23F954E8B52}" type="datetimeFigureOut">
              <a:rPr lang="es-MX" smtClean="0"/>
              <a:t>10/10/2022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FF838-534D-4F81-8768-512683C861D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535355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39B5C-29BB-4C6C-996B-F23F954E8B52}" type="datetimeFigureOut">
              <a:rPr lang="es-MX" smtClean="0"/>
              <a:t>10/10/2022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FF838-534D-4F81-8768-512683C861D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799498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39B5C-29BB-4C6C-996B-F23F954E8B52}" type="datetimeFigureOut">
              <a:rPr lang="es-MX" smtClean="0"/>
              <a:t>10/10/2022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FF838-534D-4F81-8768-512683C861D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472658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39B5C-29BB-4C6C-996B-F23F954E8B52}" type="datetimeFigureOut">
              <a:rPr lang="es-MX" smtClean="0"/>
              <a:t>10/10/2022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FF838-534D-4F81-8768-512683C861D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677637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39B5C-29BB-4C6C-996B-F23F954E8B52}" type="datetimeFigureOut">
              <a:rPr lang="es-MX" smtClean="0"/>
              <a:t>10/10/2022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FF838-534D-4F81-8768-512683C861D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530088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739B5C-29BB-4C6C-996B-F23F954E8B52}" type="datetimeFigureOut">
              <a:rPr lang="es-MX" smtClean="0"/>
              <a:t>10/10/2022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6FF838-534D-4F81-8768-512683C861D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93496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82151" cy="6858000"/>
          </a:xfrm>
          <a:prstGeom prst="rect">
            <a:avLst/>
          </a:prstGeom>
        </p:spPr>
      </p:pic>
      <p:sp>
        <p:nvSpPr>
          <p:cNvPr id="6" name="Rectángulo 5"/>
          <p:cNvSpPr/>
          <p:nvPr/>
        </p:nvSpPr>
        <p:spPr>
          <a:xfrm>
            <a:off x="1676400" y="1437313"/>
            <a:ext cx="904526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800" dirty="0"/>
              <a:t>No aplica, toda vez que los dirigentes y miembros de los partidos políticos no son servidores públicos, esto de conformidad a lo establecido en el artículo 3 de la Ley de Responsabilidades de los Servidores Públicos Estatales y Municipales del Estado de Coahuila de Zaragoza.</a:t>
            </a:r>
          </a:p>
        </p:txBody>
      </p:sp>
      <p:sp>
        <p:nvSpPr>
          <p:cNvPr id="8" name="CuadroTexto 6"/>
          <p:cNvSpPr txBox="1"/>
          <p:nvPr/>
        </p:nvSpPr>
        <p:spPr>
          <a:xfrm>
            <a:off x="180181" y="4659730"/>
            <a:ext cx="480381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MX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MX" dirty="0"/>
              <a:t>Fecha de actualización: </a:t>
            </a:r>
            <a:r>
              <a:rPr lang="es-MX" dirty="0" smtClean="0"/>
              <a:t>10/10/2022</a:t>
            </a:r>
            <a:endParaRPr lang="es-MX" dirty="0"/>
          </a:p>
          <a:p>
            <a:r>
              <a:rPr lang="es-MX" dirty="0"/>
              <a:t>Responsable de Información : Rudy Nieto </a:t>
            </a:r>
          </a:p>
          <a:p>
            <a:r>
              <a:rPr lang="es-MX" dirty="0"/>
              <a:t>Responsable de la Unidad: </a:t>
            </a:r>
            <a:r>
              <a:rPr lang="es-MX" dirty="0" smtClean="0"/>
              <a:t>Rudy Nieto 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00234534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66</Words>
  <Application>Microsoft Office PowerPoint</Application>
  <PresentationFormat>Panorámica</PresentationFormat>
  <Paragraphs>4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usuario2</dc:creator>
  <cp:lastModifiedBy>udc coahuila</cp:lastModifiedBy>
  <cp:revision>52</cp:revision>
  <dcterms:created xsi:type="dcterms:W3CDTF">2017-05-05T23:04:10Z</dcterms:created>
  <dcterms:modified xsi:type="dcterms:W3CDTF">2022-10-10T22:30:44Z</dcterms:modified>
  <cp:contentStatus/>
</cp:coreProperties>
</file>