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76400" y="1437313"/>
            <a:ext cx="90452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/>
              <a:t>No aplica, toda vez que los dirigentes y miembros de los partidos políticos no son servidores públicos, esto de conformidad a lo establecido en el artículo 3 de la Ley de Responsabilidades de los Servidores Públicos Estatales y Municipales del Estado de Coahuila de Zaragoza.</a:t>
            </a:r>
          </a:p>
        </p:txBody>
      </p:sp>
      <p:sp>
        <p:nvSpPr>
          <p:cNvPr id="8" name="CuadroTexto 6"/>
          <p:cNvSpPr txBox="1"/>
          <p:nvPr/>
        </p:nvSpPr>
        <p:spPr>
          <a:xfrm>
            <a:off x="180181" y="4659730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66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52</cp:revision>
  <dcterms:created xsi:type="dcterms:W3CDTF">2017-05-05T23:04:10Z</dcterms:created>
  <dcterms:modified xsi:type="dcterms:W3CDTF">2022-10-10T22:30:44Z</dcterms:modified>
  <cp:contentStatus/>
</cp:coreProperties>
</file>