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224867"/>
            <a:ext cx="8783391" cy="4401205"/>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 través de la unidad técnica de fiscalización del INE, el enlace de Fiscalización Junta Local (LCP. Tania Anaya Aguirre ) y equipo de auditores, quienes están facultados para realizar las auditorias y /o visitas . </a:t>
            </a:r>
          </a:p>
        </p:txBody>
      </p:sp>
      <p:sp>
        <p:nvSpPr>
          <p:cNvPr id="8" name="CuadroTexto 6"/>
          <p:cNvSpPr txBox="1"/>
          <p:nvPr/>
        </p:nvSpPr>
        <p:spPr>
          <a:xfrm>
            <a:off x="232433" y="4818706"/>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118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39</cp:revision>
  <dcterms:created xsi:type="dcterms:W3CDTF">2017-05-05T23:04:10Z</dcterms:created>
  <dcterms:modified xsi:type="dcterms:W3CDTF">2022-10-10T20:18:11Z</dcterms:modified>
  <cp:contentStatus/>
</cp:coreProperties>
</file>