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63521" y="1275773"/>
            <a:ext cx="9045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18941" y="4928211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</a:t>
            </a:r>
            <a:r>
              <a:rPr lang="es-MX"/>
              <a:t>: </a:t>
            </a:r>
            <a:r>
              <a:rPr lang="es-MX" smtClean="0"/>
              <a:t>12/01/2022</a:t>
            </a:r>
            <a:endParaRPr lang="es-MX" dirty="0"/>
          </a:p>
          <a:p>
            <a:r>
              <a:rPr lang="es-MX" dirty="0"/>
              <a:t>Responsable de Información : </a:t>
            </a:r>
            <a:r>
              <a:rPr lang="es-MX" dirty="0" smtClean="0"/>
              <a:t>Rudy Nieto  </a:t>
            </a:r>
            <a:endParaRPr lang="es-MX" dirty="0"/>
          </a:p>
          <a:p>
            <a:r>
              <a:rPr lang="es-MX" dirty="0"/>
              <a:t>Responsable de la Unidad: Roberto Villa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392513" y="1537383"/>
            <a:ext cx="7717177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Por el momento no contamos </a:t>
            </a:r>
          </a:p>
          <a:p>
            <a:pPr algn="ctr"/>
            <a:r>
              <a:rPr lang="es-MX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 esa información </a:t>
            </a:r>
          </a:p>
          <a:p>
            <a:pPr algn="ctr"/>
            <a:endParaRPr lang="es-MX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misael rivera</cp:lastModifiedBy>
  <cp:revision>42</cp:revision>
  <dcterms:created xsi:type="dcterms:W3CDTF">2017-05-05T23:04:10Z</dcterms:created>
  <dcterms:modified xsi:type="dcterms:W3CDTF">2022-01-13T20:13:01Z</dcterms:modified>
  <cp:contentStatus/>
</cp:coreProperties>
</file>