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958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037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92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53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29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408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3149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660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341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001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2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159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081825" y="721217"/>
            <a:ext cx="103159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No Aplica </a:t>
            </a: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CAPITULO I Del Acceso a Radio y Televisión 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 fin de dar cumplimiento a lo que establece el artículo 159 numeral 4 de la Ley General de instituciones y Procedimientos electorales, el cual establece lo siguiente: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4. Los partidos políticos, precandidatos y candidatos a cargos de elección popular, en ningún momento podrán contratar o adquirir por sí o por terceras personas, tiempos en cualquier modalidad de radio y televisión. Tampoco podrán contratar los dirigentes y afiliados a un partido político, o cualquier ciudadano, para su promoción personal con fines electorales. La violación a esta norma será sancionada en los términos dispuestos en el Libro Octavo de esta Ley. </a:t>
            </a:r>
          </a:p>
        </p:txBody>
      </p:sp>
      <p:sp>
        <p:nvSpPr>
          <p:cNvPr id="7" name="CuadroTexto 5"/>
          <p:cNvSpPr txBox="1"/>
          <p:nvPr/>
        </p:nvSpPr>
        <p:spPr>
          <a:xfrm>
            <a:off x="199499" y="4691633"/>
            <a:ext cx="4765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MX" dirty="0">
                <a:solidFill>
                  <a:prstClr val="black"/>
                </a:solidFill>
              </a:rPr>
              <a:t>Fecha de actualización: </a:t>
            </a:r>
            <a:r>
              <a:rPr lang="es-MX" dirty="0" smtClean="0">
                <a:solidFill>
                  <a:prstClr val="black"/>
                </a:solidFill>
              </a:rPr>
              <a:t>10/10/2022</a:t>
            </a:r>
            <a:endParaRPr lang="es-MX" dirty="0">
              <a:solidFill>
                <a:prstClr val="black"/>
              </a:solidFill>
            </a:endParaRPr>
          </a:p>
          <a:p>
            <a:pPr lvl="0"/>
            <a:r>
              <a:rPr lang="es-MX" dirty="0">
                <a:solidFill>
                  <a:prstClr val="black"/>
                </a:solidFill>
              </a:rPr>
              <a:t>Responsable de Información : Rudy Nieto </a:t>
            </a:r>
          </a:p>
          <a:p>
            <a:pPr lvl="0"/>
            <a:r>
              <a:rPr lang="es-MX" dirty="0">
                <a:solidFill>
                  <a:prstClr val="black"/>
                </a:solidFill>
              </a:rPr>
              <a:t>Responsable de la Unidad: </a:t>
            </a:r>
            <a:r>
              <a:rPr lang="es-MX" dirty="0" smtClean="0">
                <a:solidFill>
                  <a:prstClr val="black"/>
                </a:solidFill>
              </a:rPr>
              <a:t>Rudy Nieto</a:t>
            </a:r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866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58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19</cp:revision>
  <dcterms:created xsi:type="dcterms:W3CDTF">2017-07-03T15:37:50Z</dcterms:created>
  <dcterms:modified xsi:type="dcterms:W3CDTF">2022-10-11T18:24:15Z</dcterms:modified>
</cp:coreProperties>
</file>