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23895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944200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084271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374187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027858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533401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535355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799498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472658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677637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530088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93496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577"/>
            <a:ext cx="12282151" cy="6858000"/>
          </a:xfrm>
          <a:prstGeom prst="rect">
            <a:avLst/>
          </a:prstGeom>
        </p:spPr>
      </p:pic>
      <p:sp>
        <p:nvSpPr>
          <p:cNvPr id="6" name="Rectángulo 5"/>
          <p:cNvSpPr/>
          <p:nvPr/>
        </p:nvSpPr>
        <p:spPr>
          <a:xfrm>
            <a:off x="2867696" y="545551"/>
            <a:ext cx="6096000" cy="415498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s-MX" sz="105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algn="ctr"/>
            <a:r>
              <a:rPr lang="es-MX" sz="105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endParaRPr lang="es-MX" sz="2800" dirty="0"/>
          </a:p>
        </p:txBody>
      </p:sp>
      <p:sp>
        <p:nvSpPr>
          <p:cNvPr id="2" name="Rectángulo 1"/>
          <p:cNvSpPr/>
          <p:nvPr/>
        </p:nvSpPr>
        <p:spPr>
          <a:xfrm>
            <a:off x="1994079" y="2249073"/>
            <a:ext cx="7843233" cy="12388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MX" sz="105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algn="ctr"/>
            <a:r>
              <a:rPr lang="es-ES" sz="3200" dirty="0">
                <a:solidFill>
                  <a:srgbClr val="000000"/>
                </a:solidFill>
                <a:latin typeface="Calibri" panose="020F0502020204030204" pitchFamily="34" charset="0"/>
              </a:rPr>
              <a:t>UDC Por el momento no viatica </a:t>
            </a:r>
          </a:p>
          <a:p>
            <a:pPr algn="ctr"/>
            <a:r>
              <a:rPr lang="es-ES" sz="3200" dirty="0">
                <a:solidFill>
                  <a:srgbClr val="000000"/>
                </a:solidFill>
                <a:latin typeface="Calibri" panose="020F0502020204030204" pitchFamily="34" charset="0"/>
              </a:rPr>
              <a:t>Ni paga gastos de representación </a:t>
            </a:r>
            <a:endParaRPr lang="es-MX" sz="3200" dirty="0"/>
          </a:p>
        </p:txBody>
      </p:sp>
      <p:sp>
        <p:nvSpPr>
          <p:cNvPr id="8" name="CuadroTexto 6"/>
          <p:cNvSpPr txBox="1"/>
          <p:nvPr/>
        </p:nvSpPr>
        <p:spPr>
          <a:xfrm>
            <a:off x="349999" y="4713560"/>
            <a:ext cx="480381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dirty="0"/>
              <a:t>Fecha de actualización: </a:t>
            </a:r>
            <a:r>
              <a:rPr lang="es-MX" dirty="0" smtClean="0"/>
              <a:t>10/10/2022</a:t>
            </a:r>
            <a:endParaRPr lang="es-MX" dirty="0"/>
          </a:p>
          <a:p>
            <a:r>
              <a:rPr lang="es-MX" dirty="0"/>
              <a:t>Responsable de Información : Rudy Nieto </a:t>
            </a:r>
          </a:p>
          <a:p>
            <a:r>
              <a:rPr lang="es-MX" dirty="0"/>
              <a:t>Responsable de la Unidad:  Rudy Nieto  </a:t>
            </a:r>
          </a:p>
        </p:txBody>
      </p:sp>
    </p:spTree>
    <p:extLst>
      <p:ext uri="{BB962C8B-B14F-4D97-AF65-F5344CB8AC3E}">
        <p14:creationId xmlns:p14="http://schemas.microsoft.com/office/powerpoint/2010/main" val="100234534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30</Words>
  <Application>Microsoft Office PowerPoint</Application>
  <PresentationFormat>Panorámica</PresentationFormat>
  <Paragraphs>8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usuario2</dc:creator>
  <cp:lastModifiedBy>udc coahuila</cp:lastModifiedBy>
  <cp:revision>29</cp:revision>
  <dcterms:created xsi:type="dcterms:W3CDTF">2017-05-05T23:04:10Z</dcterms:created>
  <dcterms:modified xsi:type="dcterms:W3CDTF">2022-10-10T18:32:50Z</dcterms:modified>
  <cp:contentStatus/>
</cp:coreProperties>
</file>