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7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ES" sz="3200" dirty="0">
                <a:solidFill>
                  <a:srgbClr val="000000"/>
                </a:solidFill>
                <a:latin typeface="Calibri" panose="020F0502020204030204" pitchFamily="34" charset="0"/>
              </a:rPr>
              <a:t>UDC Por el momento no viatica </a:t>
            </a:r>
          </a:p>
          <a:p>
            <a:pPr algn="ctr"/>
            <a:r>
              <a:rPr lang="es-ES" sz="3200" dirty="0">
                <a:solidFill>
                  <a:srgbClr val="000000"/>
                </a:solidFill>
                <a:latin typeface="Calibri" panose="020F0502020204030204" pitchFamily="34" charset="0"/>
              </a:rPr>
              <a:t>Ni paga gastos de representación </a:t>
            </a:r>
            <a:endParaRPr lang="es-MX" sz="3200" dirty="0"/>
          </a:p>
        </p:txBody>
      </p:sp>
      <p:sp>
        <p:nvSpPr>
          <p:cNvPr id="8" name="CuadroTexto 6"/>
          <p:cNvSpPr txBox="1"/>
          <p:nvPr/>
        </p:nvSpPr>
        <p:spPr>
          <a:xfrm>
            <a:off x="349999" y="4713560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 Rudy Nieto  </a:t>
            </a:r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29</cp:revision>
  <dcterms:created xsi:type="dcterms:W3CDTF">2017-05-05T23:04:10Z</dcterms:created>
  <dcterms:modified xsi:type="dcterms:W3CDTF">2022-10-10T18:32:50Z</dcterms:modified>
  <cp:contentStatus/>
</cp:coreProperties>
</file>