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61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MX"/>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MX"/>
          </a:p>
        </p:txBody>
      </p:sp>
      <p:sp>
        <p:nvSpPr>
          <p:cNvPr id="4" name="Marcador de fecha 3"/>
          <p:cNvSpPr>
            <a:spLocks noGrp="1"/>
          </p:cNvSpPr>
          <p:nvPr>
            <p:ph type="dt" sz="half" idx="10"/>
          </p:nvPr>
        </p:nvSpPr>
        <p:spPr/>
        <p:txBody>
          <a:bodyPr/>
          <a:lstStyle/>
          <a:p>
            <a:fld id="{75739B5C-29BB-4C6C-996B-F23F954E8B52}" type="datetimeFigureOut">
              <a:rPr lang="es-MX" smtClean="0"/>
              <a:t>10/10/2022</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CD6FF838-534D-4F81-8768-512683C861D0}" type="slidenum">
              <a:rPr lang="es-MX" smtClean="0"/>
              <a:t>‹Nº›</a:t>
            </a:fld>
            <a:endParaRPr lang="es-MX"/>
          </a:p>
        </p:txBody>
      </p:sp>
    </p:spTree>
    <p:extLst>
      <p:ext uri="{BB962C8B-B14F-4D97-AF65-F5344CB8AC3E}">
        <p14:creationId xmlns:p14="http://schemas.microsoft.com/office/powerpoint/2010/main" val="39238954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MX"/>
          </a:p>
        </p:txBody>
      </p:sp>
      <p:sp>
        <p:nvSpPr>
          <p:cNvPr id="3" name="Marcador de texto vertical 2"/>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p:cNvSpPr>
            <a:spLocks noGrp="1"/>
          </p:cNvSpPr>
          <p:nvPr>
            <p:ph type="dt" sz="half" idx="10"/>
          </p:nvPr>
        </p:nvSpPr>
        <p:spPr/>
        <p:txBody>
          <a:bodyPr/>
          <a:lstStyle/>
          <a:p>
            <a:fld id="{75739B5C-29BB-4C6C-996B-F23F954E8B52}" type="datetimeFigureOut">
              <a:rPr lang="es-MX" smtClean="0"/>
              <a:t>10/10/2022</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CD6FF838-534D-4F81-8768-512683C861D0}" type="slidenum">
              <a:rPr lang="es-MX" smtClean="0"/>
              <a:t>‹Nº›</a:t>
            </a:fld>
            <a:endParaRPr lang="es-MX"/>
          </a:p>
        </p:txBody>
      </p:sp>
    </p:spTree>
    <p:extLst>
      <p:ext uri="{BB962C8B-B14F-4D97-AF65-F5344CB8AC3E}">
        <p14:creationId xmlns:p14="http://schemas.microsoft.com/office/powerpoint/2010/main" val="31944200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MX"/>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p:cNvSpPr>
            <a:spLocks noGrp="1"/>
          </p:cNvSpPr>
          <p:nvPr>
            <p:ph type="dt" sz="half" idx="10"/>
          </p:nvPr>
        </p:nvSpPr>
        <p:spPr/>
        <p:txBody>
          <a:bodyPr/>
          <a:lstStyle/>
          <a:p>
            <a:fld id="{75739B5C-29BB-4C6C-996B-F23F954E8B52}" type="datetimeFigureOut">
              <a:rPr lang="es-MX" smtClean="0"/>
              <a:t>10/10/2022</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CD6FF838-534D-4F81-8768-512683C861D0}" type="slidenum">
              <a:rPr lang="es-MX" smtClean="0"/>
              <a:t>‹Nº›</a:t>
            </a:fld>
            <a:endParaRPr lang="es-MX"/>
          </a:p>
        </p:txBody>
      </p:sp>
    </p:spTree>
    <p:extLst>
      <p:ext uri="{BB962C8B-B14F-4D97-AF65-F5344CB8AC3E}">
        <p14:creationId xmlns:p14="http://schemas.microsoft.com/office/powerpoint/2010/main" val="21084271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MX"/>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p:cNvSpPr>
            <a:spLocks noGrp="1"/>
          </p:cNvSpPr>
          <p:nvPr>
            <p:ph type="dt" sz="half" idx="10"/>
          </p:nvPr>
        </p:nvSpPr>
        <p:spPr/>
        <p:txBody>
          <a:bodyPr/>
          <a:lstStyle/>
          <a:p>
            <a:fld id="{75739B5C-29BB-4C6C-996B-F23F954E8B52}" type="datetimeFigureOut">
              <a:rPr lang="es-MX" smtClean="0"/>
              <a:t>10/10/2022</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CD6FF838-534D-4F81-8768-512683C861D0}" type="slidenum">
              <a:rPr lang="es-MX" smtClean="0"/>
              <a:t>‹Nº›</a:t>
            </a:fld>
            <a:endParaRPr lang="es-MX"/>
          </a:p>
        </p:txBody>
      </p:sp>
    </p:spTree>
    <p:extLst>
      <p:ext uri="{BB962C8B-B14F-4D97-AF65-F5344CB8AC3E}">
        <p14:creationId xmlns:p14="http://schemas.microsoft.com/office/powerpoint/2010/main" val="12374187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MX"/>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el estilo de texto del patrón</a:t>
            </a:r>
          </a:p>
        </p:txBody>
      </p:sp>
      <p:sp>
        <p:nvSpPr>
          <p:cNvPr id="4" name="Marcador de fecha 3"/>
          <p:cNvSpPr>
            <a:spLocks noGrp="1"/>
          </p:cNvSpPr>
          <p:nvPr>
            <p:ph type="dt" sz="half" idx="10"/>
          </p:nvPr>
        </p:nvSpPr>
        <p:spPr/>
        <p:txBody>
          <a:bodyPr/>
          <a:lstStyle/>
          <a:p>
            <a:fld id="{75739B5C-29BB-4C6C-996B-F23F954E8B52}" type="datetimeFigureOut">
              <a:rPr lang="es-MX" smtClean="0"/>
              <a:t>10/10/2022</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CD6FF838-534D-4F81-8768-512683C861D0}" type="slidenum">
              <a:rPr lang="es-MX" smtClean="0"/>
              <a:t>‹Nº›</a:t>
            </a:fld>
            <a:endParaRPr lang="es-MX"/>
          </a:p>
        </p:txBody>
      </p:sp>
    </p:spTree>
    <p:extLst>
      <p:ext uri="{BB962C8B-B14F-4D97-AF65-F5344CB8AC3E}">
        <p14:creationId xmlns:p14="http://schemas.microsoft.com/office/powerpoint/2010/main" val="23027858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MX"/>
          </a:p>
        </p:txBody>
      </p:sp>
      <p:sp>
        <p:nvSpPr>
          <p:cNvPr id="3" name="Marcador de contenido 2"/>
          <p:cNvSpPr>
            <a:spLocks noGrp="1"/>
          </p:cNvSpPr>
          <p:nvPr>
            <p:ph sz="half" idx="1"/>
          </p:nvPr>
        </p:nvSpPr>
        <p:spPr>
          <a:xfrm>
            <a:off x="838200" y="1825625"/>
            <a:ext cx="51816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contenido 3"/>
          <p:cNvSpPr>
            <a:spLocks noGrp="1"/>
          </p:cNvSpPr>
          <p:nvPr>
            <p:ph sz="half" idx="2"/>
          </p:nvPr>
        </p:nvSpPr>
        <p:spPr>
          <a:xfrm>
            <a:off x="6172200" y="1825625"/>
            <a:ext cx="51816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fecha 4"/>
          <p:cNvSpPr>
            <a:spLocks noGrp="1"/>
          </p:cNvSpPr>
          <p:nvPr>
            <p:ph type="dt" sz="half" idx="10"/>
          </p:nvPr>
        </p:nvSpPr>
        <p:spPr/>
        <p:txBody>
          <a:bodyPr/>
          <a:lstStyle/>
          <a:p>
            <a:fld id="{75739B5C-29BB-4C6C-996B-F23F954E8B52}" type="datetimeFigureOut">
              <a:rPr lang="es-MX" smtClean="0"/>
              <a:t>10/10/2022</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CD6FF838-534D-4F81-8768-512683C861D0}" type="slidenum">
              <a:rPr lang="es-MX" smtClean="0"/>
              <a:t>‹Nº›</a:t>
            </a:fld>
            <a:endParaRPr lang="es-MX"/>
          </a:p>
        </p:txBody>
      </p:sp>
    </p:spTree>
    <p:extLst>
      <p:ext uri="{BB962C8B-B14F-4D97-AF65-F5344CB8AC3E}">
        <p14:creationId xmlns:p14="http://schemas.microsoft.com/office/powerpoint/2010/main" val="20533401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a:t>Haga clic para modificar el estilo de título del patrón</a:t>
            </a:r>
            <a:endParaRPr lang="es-MX"/>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7" name="Marcador de fecha 6"/>
          <p:cNvSpPr>
            <a:spLocks noGrp="1"/>
          </p:cNvSpPr>
          <p:nvPr>
            <p:ph type="dt" sz="half" idx="10"/>
          </p:nvPr>
        </p:nvSpPr>
        <p:spPr/>
        <p:txBody>
          <a:bodyPr/>
          <a:lstStyle/>
          <a:p>
            <a:fld id="{75739B5C-29BB-4C6C-996B-F23F954E8B52}" type="datetimeFigureOut">
              <a:rPr lang="es-MX" smtClean="0"/>
              <a:t>10/10/2022</a:t>
            </a:fld>
            <a:endParaRPr lang="es-MX"/>
          </a:p>
        </p:txBody>
      </p:sp>
      <p:sp>
        <p:nvSpPr>
          <p:cNvPr id="8" name="Marcador de pie de página 7"/>
          <p:cNvSpPr>
            <a:spLocks noGrp="1"/>
          </p:cNvSpPr>
          <p:nvPr>
            <p:ph type="ftr" sz="quarter" idx="11"/>
          </p:nvPr>
        </p:nvSpPr>
        <p:spPr/>
        <p:txBody>
          <a:bodyPr/>
          <a:lstStyle/>
          <a:p>
            <a:endParaRPr lang="es-MX"/>
          </a:p>
        </p:txBody>
      </p:sp>
      <p:sp>
        <p:nvSpPr>
          <p:cNvPr id="9" name="Marcador de número de diapositiva 8"/>
          <p:cNvSpPr>
            <a:spLocks noGrp="1"/>
          </p:cNvSpPr>
          <p:nvPr>
            <p:ph type="sldNum" sz="quarter" idx="12"/>
          </p:nvPr>
        </p:nvSpPr>
        <p:spPr/>
        <p:txBody>
          <a:bodyPr/>
          <a:lstStyle/>
          <a:p>
            <a:fld id="{CD6FF838-534D-4F81-8768-512683C861D0}" type="slidenum">
              <a:rPr lang="es-MX" smtClean="0"/>
              <a:t>‹Nº›</a:t>
            </a:fld>
            <a:endParaRPr lang="es-MX"/>
          </a:p>
        </p:txBody>
      </p:sp>
    </p:spTree>
    <p:extLst>
      <p:ext uri="{BB962C8B-B14F-4D97-AF65-F5344CB8AC3E}">
        <p14:creationId xmlns:p14="http://schemas.microsoft.com/office/powerpoint/2010/main" val="20535355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MX"/>
          </a:p>
        </p:txBody>
      </p:sp>
      <p:sp>
        <p:nvSpPr>
          <p:cNvPr id="3" name="Marcador de fecha 2"/>
          <p:cNvSpPr>
            <a:spLocks noGrp="1"/>
          </p:cNvSpPr>
          <p:nvPr>
            <p:ph type="dt" sz="half" idx="10"/>
          </p:nvPr>
        </p:nvSpPr>
        <p:spPr/>
        <p:txBody>
          <a:bodyPr/>
          <a:lstStyle/>
          <a:p>
            <a:fld id="{75739B5C-29BB-4C6C-996B-F23F954E8B52}" type="datetimeFigureOut">
              <a:rPr lang="es-MX" smtClean="0"/>
              <a:t>10/10/2022</a:t>
            </a:fld>
            <a:endParaRPr lang="es-MX"/>
          </a:p>
        </p:txBody>
      </p:sp>
      <p:sp>
        <p:nvSpPr>
          <p:cNvPr id="4" name="Marcador de pie de página 3"/>
          <p:cNvSpPr>
            <a:spLocks noGrp="1"/>
          </p:cNvSpPr>
          <p:nvPr>
            <p:ph type="ftr" sz="quarter" idx="11"/>
          </p:nvPr>
        </p:nvSpPr>
        <p:spPr/>
        <p:txBody>
          <a:bodyPr/>
          <a:lstStyle/>
          <a:p>
            <a:endParaRPr lang="es-MX"/>
          </a:p>
        </p:txBody>
      </p:sp>
      <p:sp>
        <p:nvSpPr>
          <p:cNvPr id="5" name="Marcador de número de diapositiva 4"/>
          <p:cNvSpPr>
            <a:spLocks noGrp="1"/>
          </p:cNvSpPr>
          <p:nvPr>
            <p:ph type="sldNum" sz="quarter" idx="12"/>
          </p:nvPr>
        </p:nvSpPr>
        <p:spPr/>
        <p:txBody>
          <a:bodyPr/>
          <a:lstStyle/>
          <a:p>
            <a:fld id="{CD6FF838-534D-4F81-8768-512683C861D0}" type="slidenum">
              <a:rPr lang="es-MX" smtClean="0"/>
              <a:t>‹Nº›</a:t>
            </a:fld>
            <a:endParaRPr lang="es-MX"/>
          </a:p>
        </p:txBody>
      </p:sp>
    </p:spTree>
    <p:extLst>
      <p:ext uri="{BB962C8B-B14F-4D97-AF65-F5344CB8AC3E}">
        <p14:creationId xmlns:p14="http://schemas.microsoft.com/office/powerpoint/2010/main" val="13799498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75739B5C-29BB-4C6C-996B-F23F954E8B52}" type="datetimeFigureOut">
              <a:rPr lang="es-MX" smtClean="0"/>
              <a:t>10/10/2022</a:t>
            </a:fld>
            <a:endParaRPr lang="es-MX"/>
          </a:p>
        </p:txBody>
      </p:sp>
      <p:sp>
        <p:nvSpPr>
          <p:cNvPr id="3" name="Marcador de pie de página 2"/>
          <p:cNvSpPr>
            <a:spLocks noGrp="1"/>
          </p:cNvSpPr>
          <p:nvPr>
            <p:ph type="ftr" sz="quarter" idx="11"/>
          </p:nvPr>
        </p:nvSpPr>
        <p:spPr/>
        <p:txBody>
          <a:bodyPr/>
          <a:lstStyle/>
          <a:p>
            <a:endParaRPr lang="es-MX"/>
          </a:p>
        </p:txBody>
      </p:sp>
      <p:sp>
        <p:nvSpPr>
          <p:cNvPr id="4" name="Marcador de número de diapositiva 3"/>
          <p:cNvSpPr>
            <a:spLocks noGrp="1"/>
          </p:cNvSpPr>
          <p:nvPr>
            <p:ph type="sldNum" sz="quarter" idx="12"/>
          </p:nvPr>
        </p:nvSpPr>
        <p:spPr/>
        <p:txBody>
          <a:bodyPr/>
          <a:lstStyle/>
          <a:p>
            <a:fld id="{CD6FF838-534D-4F81-8768-512683C861D0}" type="slidenum">
              <a:rPr lang="es-MX" smtClean="0"/>
              <a:t>‹Nº›</a:t>
            </a:fld>
            <a:endParaRPr lang="es-MX"/>
          </a:p>
        </p:txBody>
      </p:sp>
    </p:spTree>
    <p:extLst>
      <p:ext uri="{BB962C8B-B14F-4D97-AF65-F5344CB8AC3E}">
        <p14:creationId xmlns:p14="http://schemas.microsoft.com/office/powerpoint/2010/main" val="41472658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MX"/>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p>
            <a:fld id="{75739B5C-29BB-4C6C-996B-F23F954E8B52}" type="datetimeFigureOut">
              <a:rPr lang="es-MX" smtClean="0"/>
              <a:t>10/10/2022</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CD6FF838-534D-4F81-8768-512683C861D0}" type="slidenum">
              <a:rPr lang="es-MX" smtClean="0"/>
              <a:t>‹Nº›</a:t>
            </a:fld>
            <a:endParaRPr lang="es-MX"/>
          </a:p>
        </p:txBody>
      </p:sp>
    </p:spTree>
    <p:extLst>
      <p:ext uri="{BB962C8B-B14F-4D97-AF65-F5344CB8AC3E}">
        <p14:creationId xmlns:p14="http://schemas.microsoft.com/office/powerpoint/2010/main" val="39677637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MX"/>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p>
            <a:fld id="{75739B5C-29BB-4C6C-996B-F23F954E8B52}" type="datetimeFigureOut">
              <a:rPr lang="es-MX" smtClean="0"/>
              <a:t>10/10/2022</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CD6FF838-534D-4F81-8768-512683C861D0}" type="slidenum">
              <a:rPr lang="es-MX" smtClean="0"/>
              <a:t>‹Nº›</a:t>
            </a:fld>
            <a:endParaRPr lang="es-MX"/>
          </a:p>
        </p:txBody>
      </p:sp>
    </p:spTree>
    <p:extLst>
      <p:ext uri="{BB962C8B-B14F-4D97-AF65-F5344CB8AC3E}">
        <p14:creationId xmlns:p14="http://schemas.microsoft.com/office/powerpoint/2010/main" val="26530088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MX"/>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5739B5C-29BB-4C6C-996B-F23F954E8B52}" type="datetimeFigureOut">
              <a:rPr lang="es-MX" smtClean="0"/>
              <a:t>10/10/2022</a:t>
            </a:fld>
            <a:endParaRPr lang="es-MX"/>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D6FF838-534D-4F81-8768-512683C861D0}" type="slidenum">
              <a:rPr lang="es-MX" smtClean="0"/>
              <a:t>‹Nº›</a:t>
            </a:fld>
            <a:endParaRPr lang="es-MX"/>
          </a:p>
        </p:txBody>
      </p:sp>
    </p:spTree>
    <p:extLst>
      <p:ext uri="{BB962C8B-B14F-4D97-AF65-F5344CB8AC3E}">
        <p14:creationId xmlns:p14="http://schemas.microsoft.com/office/powerpoint/2010/main" val="18934962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076" y="0"/>
            <a:ext cx="12282151" cy="6858000"/>
          </a:xfrm>
          <a:prstGeom prst="rect">
            <a:avLst/>
          </a:prstGeom>
        </p:spPr>
      </p:pic>
      <p:sp>
        <p:nvSpPr>
          <p:cNvPr id="6" name="Rectángulo 5"/>
          <p:cNvSpPr/>
          <p:nvPr/>
        </p:nvSpPr>
        <p:spPr>
          <a:xfrm>
            <a:off x="1676400" y="1437313"/>
            <a:ext cx="9045260" cy="2246769"/>
          </a:xfrm>
          <a:prstGeom prst="rect">
            <a:avLst/>
          </a:prstGeom>
        </p:spPr>
        <p:txBody>
          <a:bodyPr wrap="square">
            <a:spAutoFit/>
          </a:bodyPr>
          <a:lstStyle/>
          <a:p>
            <a:pPr algn="ctr"/>
            <a:r>
              <a:rPr lang="es-MX" sz="2800"/>
              <a:t>De conformidad con el artículo 41 de la Constitución Política de los Estados Unidos Mexicanos, del artículo 27 del Constitución Política del Estado de Coahuila de Zaragoza, así como de la Ley General de los Partidos Políticos, los partidos no realizan actividades de esta naturaleza.</a:t>
            </a:r>
            <a:endParaRPr lang="es-MX" sz="2800" dirty="0"/>
          </a:p>
        </p:txBody>
      </p:sp>
      <p:sp>
        <p:nvSpPr>
          <p:cNvPr id="8" name="CuadroTexto 6"/>
          <p:cNvSpPr txBox="1"/>
          <p:nvPr/>
        </p:nvSpPr>
        <p:spPr>
          <a:xfrm>
            <a:off x="271622" y="4659730"/>
            <a:ext cx="4803819" cy="923330"/>
          </a:xfrm>
          <a:prstGeom prst="rect">
            <a:avLst/>
          </a:prstGeom>
          <a:noFill/>
        </p:spPr>
        <p:txBody>
          <a:bodyPr wrap="square" rtlCol="0">
            <a:spAutoFit/>
          </a:bodyPr>
          <a:ls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s-MX" dirty="0"/>
              <a:t>Fecha de actualización: </a:t>
            </a:r>
            <a:r>
              <a:rPr lang="es-MX" dirty="0" smtClean="0"/>
              <a:t>10/10/2022</a:t>
            </a:r>
            <a:endParaRPr lang="es-MX" dirty="0"/>
          </a:p>
          <a:p>
            <a:r>
              <a:rPr lang="es-MX" dirty="0"/>
              <a:t>Responsable de Información : Rudy Nieto </a:t>
            </a:r>
          </a:p>
          <a:p>
            <a:r>
              <a:rPr lang="es-MX" dirty="0"/>
              <a:t>Responsable de la Unidad: </a:t>
            </a:r>
            <a:r>
              <a:rPr lang="es-MX" dirty="0" smtClean="0"/>
              <a:t>Rudy Nieto </a:t>
            </a:r>
            <a:endParaRPr lang="es-MX" dirty="0"/>
          </a:p>
        </p:txBody>
      </p:sp>
    </p:spTree>
    <p:extLst>
      <p:ext uri="{BB962C8B-B14F-4D97-AF65-F5344CB8AC3E}">
        <p14:creationId xmlns:p14="http://schemas.microsoft.com/office/powerpoint/2010/main" val="1002345341"/>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45</TotalTime>
  <Words>67</Words>
  <Application>Microsoft Office PowerPoint</Application>
  <PresentationFormat>Panorámica</PresentationFormat>
  <Paragraphs>4</Paragraphs>
  <Slides>1</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1</vt:i4>
      </vt:variant>
    </vt:vector>
  </HeadingPairs>
  <TitlesOfParts>
    <vt:vector size="5" baseType="lpstr">
      <vt:lpstr>Arial</vt:lpstr>
      <vt:lpstr>Calibri</vt:lpstr>
      <vt:lpstr>Calibri Light</vt:lpstr>
      <vt:lpstr>Tema de Office</vt:lpstr>
      <vt:lpstr>Presentación de PowerPoint</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usuario2</dc:creator>
  <cp:lastModifiedBy>udc coahuila</cp:lastModifiedBy>
  <cp:revision>54</cp:revision>
  <dcterms:created xsi:type="dcterms:W3CDTF">2017-05-05T23:04:10Z</dcterms:created>
  <dcterms:modified xsi:type="dcterms:W3CDTF">2022-10-10T22:14:01Z</dcterms:modified>
  <cp:contentStatus/>
</cp:coreProperties>
</file>