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676400" y="1437313"/>
            <a:ext cx="9045260" cy="2246769"/>
          </a:xfrm>
          <a:prstGeom prst="rect">
            <a:avLst/>
          </a:prstGeom>
        </p:spPr>
        <p:txBody>
          <a:bodyPr wrap="square">
            <a:spAutoFit/>
          </a:bodyPr>
          <a:lstStyle/>
          <a:p>
            <a:pPr algn="ctr"/>
            <a:r>
              <a:rPr lang="es-MX" sz="2800"/>
              <a:t>De conformidad con el artículo 41 de la Constitución Política de los Estados Unidos Mexicanos, del artículo 27 del Constitución Política del Estado de Coahuila de Zaragoza, así como de la Ley General de los Partidos Políticos, los partidos no realizan actividades de esta naturaleza.</a:t>
            </a:r>
            <a:endParaRPr lang="es-MX" sz="2800" dirty="0"/>
          </a:p>
        </p:txBody>
      </p:sp>
      <p:sp>
        <p:nvSpPr>
          <p:cNvPr id="8" name="CuadroTexto 6"/>
          <p:cNvSpPr txBox="1"/>
          <p:nvPr/>
        </p:nvSpPr>
        <p:spPr>
          <a:xfrm>
            <a:off x="271622" y="4659730"/>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67</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54</cp:revision>
  <dcterms:created xsi:type="dcterms:W3CDTF">2017-05-05T23:04:10Z</dcterms:created>
  <dcterms:modified xsi:type="dcterms:W3CDTF">2022-10-10T22:14:01Z</dcterms:modified>
  <cp:contentStatus/>
</cp:coreProperties>
</file>