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573369" y="1559107"/>
            <a:ext cx="9045260" cy="3108543"/>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de la Ley General de los Partidos Políticos, así como del Reglamento de Fiscalización, establece las reglas y mecanismo para informar los ingresos y egresos de los partidos políticos (no se entregan recursos).</a:t>
            </a:r>
          </a:p>
        </p:txBody>
      </p:sp>
      <p:sp>
        <p:nvSpPr>
          <p:cNvPr id="8" name="CuadroTexto 6"/>
          <p:cNvSpPr txBox="1"/>
          <p:nvPr/>
        </p:nvSpPr>
        <p:spPr>
          <a:xfrm>
            <a:off x="219370" y="4839495"/>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84</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45</cp:revision>
  <dcterms:created xsi:type="dcterms:W3CDTF">2017-05-05T23:04:10Z</dcterms:created>
  <dcterms:modified xsi:type="dcterms:W3CDTF">2022-10-10T22:12:34Z</dcterms:modified>
  <cp:contentStatus/>
</cp:coreProperties>
</file>