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57009"/>
            <a:ext cx="8783391" cy="3108543"/>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políticos. </a:t>
            </a:r>
          </a:p>
        </p:txBody>
      </p:sp>
      <p:sp>
        <p:nvSpPr>
          <p:cNvPr id="8" name="CuadroTexto 6"/>
          <p:cNvSpPr txBox="1"/>
          <p:nvPr/>
        </p:nvSpPr>
        <p:spPr>
          <a:xfrm>
            <a:off x="127930" y="4699231"/>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78</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37</cp:revision>
  <dcterms:created xsi:type="dcterms:W3CDTF">2017-05-05T23:04:10Z</dcterms:created>
  <dcterms:modified xsi:type="dcterms:W3CDTF">2022-10-10T19:44:01Z</dcterms:modified>
  <cp:contentStatus/>
</cp:coreProperties>
</file>