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334852" y="413956"/>
            <a:ext cx="114621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pPr algn="ctr"/>
            <a:r>
              <a:rPr lang="es-MX" sz="2800" dirty="0"/>
              <a:t>*En Unidad Democrática de Coahuila no Realizamos Actas de Entrega-Recepción por lo cual no contamos con este tipo de documentos.</a:t>
            </a:r>
          </a:p>
          <a:p>
            <a:pPr algn="ctr"/>
            <a:endParaRPr lang="es-MX" sz="2800" dirty="0"/>
          </a:p>
        </p:txBody>
      </p:sp>
      <p:sp>
        <p:nvSpPr>
          <p:cNvPr id="8" name="CuadroTexto 6"/>
          <p:cNvSpPr txBox="1"/>
          <p:nvPr/>
        </p:nvSpPr>
        <p:spPr>
          <a:xfrm>
            <a:off x="334852" y="463938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2022-10-10T20:29:49Z</dcterms:modified>
  <cp:contentStatus/>
</cp:coreProperties>
</file>