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10/10/2022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10/10/2022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10/10/2022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10/10/2022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82151" cy="6858000"/>
          </a:xfrm>
          <a:prstGeom prst="rect">
            <a:avLst/>
          </a:prstGeom>
        </p:spPr>
      </p:pic>
      <p:sp>
        <p:nvSpPr>
          <p:cNvPr id="6" name="Rectángulo 5"/>
          <p:cNvSpPr/>
          <p:nvPr/>
        </p:nvSpPr>
        <p:spPr>
          <a:xfrm>
            <a:off x="1704303" y="764279"/>
            <a:ext cx="8783391" cy="4154984"/>
          </a:xfrm>
          <a:prstGeom prst="rect">
            <a:avLst/>
          </a:prstGeom>
        </p:spPr>
        <p:txBody>
          <a:bodyPr wrap="square">
            <a:spAutoFit/>
          </a:bodyPr>
          <a:lstStyle/>
          <a:p>
            <a:pPr algn="ctr"/>
            <a:r>
              <a:rPr lang="es-MX" sz="2400" dirty="0"/>
              <a:t>De conformidad con el artículo 41 de la Constitución Política de los Estados Unidos Mexicanos, así como de artículo 27 del Constitución Política del Estado de Coahuila de Zaragoza, tiene como finalidad promover la participación del pueblo en la vida democrática, contribuir a la representación política y como organización de ciudadanos, hacer posibles el acceso de estos al ejercicio del poder público, por lo anterior no cuenta con ningún sindicato conformado dentro de sus trabajadores ya que como entidad para promover la participación del pueblo en la vida democrática se realiza mediante la afiliación voluntaria del ciudadano quien no recibe percepciones salariales.</a:t>
            </a:r>
          </a:p>
        </p:txBody>
      </p:sp>
      <p:sp>
        <p:nvSpPr>
          <p:cNvPr id="8" name="CuadroTexto 6"/>
          <p:cNvSpPr txBox="1"/>
          <p:nvPr/>
        </p:nvSpPr>
        <p:spPr>
          <a:xfrm>
            <a:off x="245495" y="4760212"/>
            <a:ext cx="4803819" cy="923330"/>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dirty="0"/>
              <a:t>Fecha de actualización: </a:t>
            </a:r>
            <a:r>
              <a:rPr lang="es-MX" dirty="0" smtClean="0"/>
              <a:t>10/10/2022</a:t>
            </a:r>
            <a:endParaRPr lang="es-MX" dirty="0"/>
          </a:p>
          <a:p>
            <a:r>
              <a:rPr lang="es-MX" dirty="0"/>
              <a:t>Responsable de Información : Rudy Nieto </a:t>
            </a:r>
          </a:p>
          <a:p>
            <a:r>
              <a:rPr lang="es-MX" dirty="0"/>
              <a:t>Responsable de la Unidad: </a:t>
            </a:r>
            <a:r>
              <a:rPr lang="es-MX" dirty="0" smtClean="0"/>
              <a:t>Rudy Nieto </a:t>
            </a:r>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126</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udc coahuila</cp:lastModifiedBy>
  <cp:revision>29</cp:revision>
  <dcterms:created xsi:type="dcterms:W3CDTF">2017-05-05T23:04:10Z</dcterms:created>
  <dcterms:modified xsi:type="dcterms:W3CDTF">2022-10-10T18:47:45Z</dcterms:modified>
  <cp:contentStatus/>
</cp:coreProperties>
</file>