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1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/>
              <a:t>No contamos con ese tipo de información </a:t>
            </a:r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uadroTexto 6"/>
          <p:cNvSpPr txBox="1"/>
          <p:nvPr/>
        </p:nvSpPr>
        <p:spPr>
          <a:xfrm>
            <a:off x="206307" y="4665506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32</cp:revision>
  <dcterms:created xsi:type="dcterms:W3CDTF">2017-05-05T23:04:10Z</dcterms:created>
  <dcterms:modified xsi:type="dcterms:W3CDTF">2022-10-10T23:01:14Z</dcterms:modified>
  <cp:contentStatus/>
</cp:coreProperties>
</file>