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3895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4420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8427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41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278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34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35355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9949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4726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776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008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39B5C-29BB-4C6C-996B-F23F954E8B52}" type="datetimeFigureOut">
              <a:rPr lang="es-MX" smtClean="0"/>
              <a:t>13/01/2022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FF838-534D-4F81-8768-512683C861D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3496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0151" y="0"/>
            <a:ext cx="12282151" cy="6858000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1663521" y="1275773"/>
            <a:ext cx="90452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2800" dirty="0"/>
          </a:p>
        </p:txBody>
      </p:sp>
      <p:sp>
        <p:nvSpPr>
          <p:cNvPr id="7" name="CuadroTexto 6"/>
          <p:cNvSpPr txBox="1"/>
          <p:nvPr/>
        </p:nvSpPr>
        <p:spPr>
          <a:xfrm>
            <a:off x="218941" y="4928211"/>
            <a:ext cx="48038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Fecha de actualización</a:t>
            </a:r>
            <a:r>
              <a:rPr lang="es-MX"/>
              <a:t>: </a:t>
            </a:r>
            <a:r>
              <a:rPr lang="es-MX" smtClean="0"/>
              <a:t>12/01/2022</a:t>
            </a:r>
            <a:endParaRPr lang="es-MX" dirty="0"/>
          </a:p>
          <a:p>
            <a:r>
              <a:rPr lang="es-MX" dirty="0"/>
              <a:t>Responsable de Información : </a:t>
            </a:r>
            <a:r>
              <a:rPr lang="es-MX" dirty="0" smtClean="0"/>
              <a:t>Rudy Nieto  </a:t>
            </a:r>
            <a:endParaRPr lang="es-MX" dirty="0"/>
          </a:p>
          <a:p>
            <a:r>
              <a:rPr lang="es-MX" dirty="0"/>
              <a:t>Responsable de la Unidad: Roberto Villa </a:t>
            </a:r>
          </a:p>
        </p:txBody>
      </p:sp>
      <p:sp>
        <p:nvSpPr>
          <p:cNvPr id="2" name="Rectángulo 1"/>
          <p:cNvSpPr/>
          <p:nvPr/>
        </p:nvSpPr>
        <p:spPr>
          <a:xfrm>
            <a:off x="1392513" y="1537383"/>
            <a:ext cx="7717177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Por el momento no contamos </a:t>
            </a:r>
          </a:p>
          <a:p>
            <a:pPr algn="ctr"/>
            <a:r>
              <a:rPr lang="es-MX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 esa información </a:t>
            </a:r>
          </a:p>
          <a:p>
            <a:pPr algn="ctr"/>
            <a:endParaRPr lang="es-MX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23453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26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usuario2</dc:creator>
  <cp:lastModifiedBy>misael rivera</cp:lastModifiedBy>
  <cp:revision>42</cp:revision>
  <dcterms:created xsi:type="dcterms:W3CDTF">2017-05-05T23:04:10Z</dcterms:created>
  <dcterms:modified xsi:type="dcterms:W3CDTF">2022-01-13T20:08:39Z</dcterms:modified>
  <cp:contentStatus/>
</cp:coreProperties>
</file>