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648497" y="192561"/>
            <a:ext cx="8770512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/>
          </a:p>
          <a:p>
            <a:pPr algn="ctr"/>
            <a:r>
              <a:rPr lang="es-MX" sz="2000" dirty="0"/>
              <a:t> </a:t>
            </a:r>
            <a:r>
              <a:rPr lang="es-MX" sz="2000" b="1" dirty="0"/>
              <a:t>Unidad Democrática de Coahuila</a:t>
            </a:r>
          </a:p>
          <a:p>
            <a:pPr algn="ctr"/>
            <a:r>
              <a:rPr lang="es-MX" sz="2000" dirty="0"/>
              <a:t>Información Pública de Oficio. </a:t>
            </a:r>
          </a:p>
          <a:p>
            <a:pPr algn="ctr"/>
            <a:r>
              <a:rPr lang="es-MX" sz="2000" dirty="0"/>
              <a:t>Responsable de la Unidad de Atención: </a:t>
            </a:r>
            <a:endParaRPr lang="es-MX" sz="2000" dirty="0" smtClean="0"/>
          </a:p>
          <a:p>
            <a:pPr algn="ctr"/>
            <a:r>
              <a:rPr lang="es-MX" sz="2000" dirty="0" smtClean="0"/>
              <a:t>Lic. </a:t>
            </a:r>
            <a:r>
              <a:rPr lang="es-MX" sz="2000" dirty="0" err="1" smtClean="0"/>
              <a:t>Rudyy</a:t>
            </a:r>
            <a:r>
              <a:rPr lang="es-MX" sz="2000" dirty="0" smtClean="0"/>
              <a:t> </a:t>
            </a:r>
            <a:r>
              <a:rPr lang="es-MX" sz="2000" dirty="0" err="1" smtClean="0"/>
              <a:t>Antony</a:t>
            </a:r>
            <a:r>
              <a:rPr lang="es-MX" sz="2000" dirty="0" smtClean="0"/>
              <a:t> Aciel Nieto </a:t>
            </a:r>
            <a:r>
              <a:rPr lang="es-MX" sz="2000" dirty="0" err="1" smtClean="0"/>
              <a:t>Velazquez</a:t>
            </a:r>
            <a:r>
              <a:rPr lang="es-MX" sz="2000" dirty="0" smtClean="0"/>
              <a:t> </a:t>
            </a:r>
            <a:endParaRPr lang="es-MX" sz="2000" dirty="0"/>
          </a:p>
          <a:p>
            <a:pPr algn="ctr"/>
            <a:r>
              <a:rPr lang="es-MX" sz="2000" dirty="0"/>
              <a:t>Comité de Transparencia y Acceso a la Información:</a:t>
            </a:r>
          </a:p>
          <a:p>
            <a:pPr algn="ctr"/>
            <a:r>
              <a:rPr lang="es-MX" sz="2000" dirty="0"/>
              <a:t>Lic. </a:t>
            </a:r>
            <a:r>
              <a:rPr lang="es-MX" sz="2000" dirty="0" smtClean="0"/>
              <a:t>Juan Pablo Aguilar Villa</a:t>
            </a:r>
            <a:endParaRPr lang="es-MX" sz="2000" dirty="0"/>
          </a:p>
          <a:p>
            <a:pPr algn="ctr"/>
            <a:r>
              <a:rPr lang="es-MX" sz="2000" dirty="0"/>
              <a:t>Lic. </a:t>
            </a:r>
            <a:r>
              <a:rPr lang="es-MX" sz="2000" dirty="0" err="1"/>
              <a:t>Rudyy</a:t>
            </a:r>
            <a:r>
              <a:rPr lang="es-MX" sz="2000" dirty="0"/>
              <a:t> </a:t>
            </a:r>
            <a:r>
              <a:rPr lang="es-MX" sz="2000" dirty="0" err="1"/>
              <a:t>Antony</a:t>
            </a:r>
            <a:r>
              <a:rPr lang="es-MX" sz="2000" dirty="0"/>
              <a:t> </a:t>
            </a:r>
            <a:r>
              <a:rPr lang="es-MX" sz="2000" dirty="0" err="1"/>
              <a:t>Aciel</a:t>
            </a:r>
            <a:r>
              <a:rPr lang="es-MX" sz="2000" dirty="0"/>
              <a:t> Nieto Velázquez</a:t>
            </a:r>
          </a:p>
          <a:p>
            <a:pPr algn="ctr"/>
            <a:r>
              <a:rPr lang="es-MX" sz="2000" dirty="0"/>
              <a:t>CP. </a:t>
            </a:r>
            <a:r>
              <a:rPr lang="es-MX" sz="2000" dirty="0" err="1"/>
              <a:t>Zulmma</a:t>
            </a:r>
            <a:r>
              <a:rPr lang="es-MX" sz="2000" dirty="0"/>
              <a:t> </a:t>
            </a:r>
            <a:r>
              <a:rPr lang="es-MX" sz="2000" dirty="0" err="1"/>
              <a:t>Verenice</a:t>
            </a:r>
            <a:r>
              <a:rPr lang="es-MX" sz="2000" dirty="0"/>
              <a:t> Guerrero Cazares</a:t>
            </a:r>
          </a:p>
          <a:p>
            <a:pPr algn="ctr"/>
            <a:r>
              <a:rPr lang="es-MX" sz="2000" dirty="0"/>
              <a:t>CP. Yajaira </a:t>
            </a:r>
            <a:r>
              <a:rPr lang="es-MX" sz="2000" dirty="0" err="1"/>
              <a:t>Iusiri</a:t>
            </a:r>
            <a:r>
              <a:rPr lang="es-MX" sz="2000" dirty="0"/>
              <a:t> </a:t>
            </a:r>
            <a:r>
              <a:rPr lang="es-MX" sz="2000" dirty="0" smtClean="0"/>
              <a:t>Reyna Ramos </a:t>
            </a:r>
            <a:endParaRPr lang="es-MX" sz="2000" dirty="0"/>
          </a:p>
          <a:p>
            <a:pPr algn="ctr"/>
            <a:endParaRPr lang="es-MX" sz="2000" dirty="0"/>
          </a:p>
          <a:p>
            <a:pPr algn="ctr"/>
            <a:r>
              <a:rPr lang="es-MX" sz="2000" dirty="0"/>
              <a:t>Domicilio: </a:t>
            </a:r>
            <a:r>
              <a:rPr lang="es-MX" sz="2000" dirty="0" smtClean="0"/>
              <a:t>Tamaulipas </a:t>
            </a:r>
            <a:r>
              <a:rPr lang="es-MX" sz="2000" dirty="0" smtClean="0"/>
              <a:t>N°</a:t>
            </a:r>
            <a:r>
              <a:rPr lang="es-MX" sz="2000" dirty="0" smtClean="0"/>
              <a:t> 213, esquina </a:t>
            </a:r>
            <a:r>
              <a:rPr lang="es-MX" sz="2000" dirty="0"/>
              <a:t>con </a:t>
            </a:r>
            <a:r>
              <a:rPr lang="es-MX" sz="2000" dirty="0" smtClean="0"/>
              <a:t>Reynosa</a:t>
            </a:r>
          </a:p>
          <a:p>
            <a:pPr algn="ctr"/>
            <a:r>
              <a:rPr lang="es-MX" sz="2000" dirty="0" smtClean="0"/>
              <a:t> </a:t>
            </a:r>
            <a:r>
              <a:rPr lang="es-MX" sz="2000" dirty="0"/>
              <a:t>República. C.P. 25280 </a:t>
            </a:r>
          </a:p>
          <a:p>
            <a:pPr algn="ctr"/>
            <a:r>
              <a:rPr lang="es-MX" sz="2000" dirty="0"/>
              <a:t>Teléfonos: (844) </a:t>
            </a:r>
            <a:r>
              <a:rPr lang="es-MX" sz="2000" dirty="0" smtClean="0"/>
              <a:t>739 93 85</a:t>
            </a:r>
            <a:r>
              <a:rPr lang="es-MX" sz="2000" dirty="0" smtClean="0"/>
              <a:t> </a:t>
            </a:r>
            <a:endParaRPr lang="es-MX" sz="2000" dirty="0"/>
          </a:p>
          <a:p>
            <a:pPr algn="ctr"/>
            <a:r>
              <a:rPr lang="es-MX" sz="2000" dirty="0"/>
              <a:t>Correo:rudy0603@udc.org.mx 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180181" y="4729456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102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30</cp:revision>
  <dcterms:created xsi:type="dcterms:W3CDTF">2017-05-05T23:04:10Z</dcterms:created>
  <dcterms:modified xsi:type="dcterms:W3CDTF">2022-10-10T19:33:44Z</dcterms:modified>
  <cp:contentStatus/>
</cp:coreProperties>
</file>