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42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4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41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7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34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5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94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26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6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0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4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151" y="0"/>
            <a:ext cx="12282151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867696" y="545551"/>
            <a:ext cx="6096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MX" sz="105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MX" sz="105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s-MX" sz="2800" dirty="0"/>
          </a:p>
        </p:txBody>
      </p:sp>
      <p:sp>
        <p:nvSpPr>
          <p:cNvPr id="2" name="Rectángulo 1"/>
          <p:cNvSpPr/>
          <p:nvPr/>
        </p:nvSpPr>
        <p:spPr>
          <a:xfrm>
            <a:off x="1648497" y="192561"/>
            <a:ext cx="8770512" cy="4562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050" dirty="0"/>
          </a:p>
          <a:p>
            <a:pPr algn="ctr"/>
            <a:r>
              <a:rPr lang="es-MX" sz="2000" dirty="0"/>
              <a:t> </a:t>
            </a:r>
            <a:r>
              <a:rPr lang="es-MX" sz="2000" b="1" dirty="0"/>
              <a:t>Unidad Democrática de Coahuila</a:t>
            </a:r>
          </a:p>
          <a:p>
            <a:pPr algn="ctr"/>
            <a:r>
              <a:rPr lang="es-MX" sz="2000" dirty="0"/>
              <a:t>Información Pública de Oficio. </a:t>
            </a:r>
          </a:p>
          <a:p>
            <a:pPr algn="ctr"/>
            <a:r>
              <a:rPr lang="es-MX" sz="2000" dirty="0"/>
              <a:t>Responsable de la Unidad de Atención: </a:t>
            </a:r>
            <a:endParaRPr lang="es-MX" sz="2000" dirty="0" smtClean="0"/>
          </a:p>
          <a:p>
            <a:pPr algn="ctr"/>
            <a:r>
              <a:rPr lang="es-MX" sz="2000" dirty="0" smtClean="0"/>
              <a:t>Lic. </a:t>
            </a:r>
            <a:r>
              <a:rPr lang="es-MX" sz="2000" dirty="0" err="1" smtClean="0"/>
              <a:t>Rudyy</a:t>
            </a:r>
            <a:r>
              <a:rPr lang="es-MX" sz="2000" dirty="0" smtClean="0"/>
              <a:t> </a:t>
            </a:r>
            <a:r>
              <a:rPr lang="es-MX" sz="2000" dirty="0" err="1" smtClean="0"/>
              <a:t>Antony</a:t>
            </a:r>
            <a:r>
              <a:rPr lang="es-MX" sz="2000" dirty="0" smtClean="0"/>
              <a:t> Aciel Nieto </a:t>
            </a:r>
            <a:r>
              <a:rPr lang="es-MX" sz="2000" dirty="0" err="1" smtClean="0"/>
              <a:t>Velazquez</a:t>
            </a:r>
            <a:r>
              <a:rPr lang="es-MX" sz="2000" dirty="0" smtClean="0"/>
              <a:t> </a:t>
            </a:r>
            <a:endParaRPr lang="es-MX" sz="2000" dirty="0"/>
          </a:p>
          <a:p>
            <a:pPr algn="ctr"/>
            <a:r>
              <a:rPr lang="es-MX" sz="2000" dirty="0"/>
              <a:t>Comité de Transparencia y Acceso a la Información:</a:t>
            </a:r>
          </a:p>
          <a:p>
            <a:pPr algn="ctr"/>
            <a:r>
              <a:rPr lang="es-MX" sz="2000" dirty="0"/>
              <a:t>Lic. </a:t>
            </a:r>
            <a:r>
              <a:rPr lang="es-MX" sz="2000" dirty="0" smtClean="0"/>
              <a:t>Juan Pablo Aguilar Villa</a:t>
            </a:r>
            <a:endParaRPr lang="es-MX" sz="2000" dirty="0"/>
          </a:p>
          <a:p>
            <a:pPr algn="ctr"/>
            <a:r>
              <a:rPr lang="es-MX" sz="2000" dirty="0"/>
              <a:t>Lic. </a:t>
            </a:r>
            <a:r>
              <a:rPr lang="es-MX" sz="2000" dirty="0" err="1"/>
              <a:t>Rudyy</a:t>
            </a:r>
            <a:r>
              <a:rPr lang="es-MX" sz="2000" dirty="0"/>
              <a:t> </a:t>
            </a:r>
            <a:r>
              <a:rPr lang="es-MX" sz="2000" dirty="0" err="1"/>
              <a:t>Antony</a:t>
            </a:r>
            <a:r>
              <a:rPr lang="es-MX" sz="2000" dirty="0"/>
              <a:t> </a:t>
            </a:r>
            <a:r>
              <a:rPr lang="es-MX" sz="2000" dirty="0" err="1"/>
              <a:t>Aciel</a:t>
            </a:r>
            <a:r>
              <a:rPr lang="es-MX" sz="2000" dirty="0"/>
              <a:t> Nieto Velázquez</a:t>
            </a:r>
          </a:p>
          <a:p>
            <a:pPr algn="ctr"/>
            <a:r>
              <a:rPr lang="es-MX" sz="2000" dirty="0"/>
              <a:t>CP. </a:t>
            </a:r>
            <a:r>
              <a:rPr lang="es-MX" sz="2000" dirty="0" err="1"/>
              <a:t>Zulmma</a:t>
            </a:r>
            <a:r>
              <a:rPr lang="es-MX" sz="2000" dirty="0"/>
              <a:t> </a:t>
            </a:r>
            <a:r>
              <a:rPr lang="es-MX" sz="2000" dirty="0" err="1"/>
              <a:t>Verenice</a:t>
            </a:r>
            <a:r>
              <a:rPr lang="es-MX" sz="2000" dirty="0"/>
              <a:t> Guerrero Cazares</a:t>
            </a:r>
          </a:p>
          <a:p>
            <a:pPr algn="ctr"/>
            <a:r>
              <a:rPr lang="es-MX" sz="2000" dirty="0"/>
              <a:t>CP. Yajaira </a:t>
            </a:r>
            <a:r>
              <a:rPr lang="es-MX" sz="2000" dirty="0" err="1"/>
              <a:t>Iusiri</a:t>
            </a:r>
            <a:r>
              <a:rPr lang="es-MX" sz="2000" dirty="0"/>
              <a:t> </a:t>
            </a:r>
            <a:r>
              <a:rPr lang="es-MX" sz="2000" dirty="0" smtClean="0"/>
              <a:t>Reyna Ramos </a:t>
            </a:r>
            <a:endParaRPr lang="es-MX" sz="2000" dirty="0"/>
          </a:p>
          <a:p>
            <a:pPr algn="ctr"/>
            <a:endParaRPr lang="es-MX" sz="2000" dirty="0"/>
          </a:p>
          <a:p>
            <a:pPr algn="ctr"/>
            <a:r>
              <a:rPr lang="es-MX" sz="2000" dirty="0"/>
              <a:t>Domicilio: </a:t>
            </a:r>
            <a:r>
              <a:rPr lang="es-MX" sz="2000" dirty="0" smtClean="0"/>
              <a:t>Tamaulipas </a:t>
            </a:r>
            <a:r>
              <a:rPr lang="es-MX" sz="2000" dirty="0" smtClean="0"/>
              <a:t>N°</a:t>
            </a:r>
            <a:r>
              <a:rPr lang="es-MX" sz="2000" dirty="0" smtClean="0"/>
              <a:t> 213, esquina </a:t>
            </a:r>
            <a:r>
              <a:rPr lang="es-MX" sz="2000" dirty="0"/>
              <a:t>con </a:t>
            </a:r>
            <a:r>
              <a:rPr lang="es-MX" sz="2000" dirty="0" smtClean="0"/>
              <a:t>Reynosa</a:t>
            </a:r>
          </a:p>
          <a:p>
            <a:pPr algn="ctr"/>
            <a:r>
              <a:rPr lang="es-MX" sz="2000" dirty="0" smtClean="0"/>
              <a:t> </a:t>
            </a:r>
            <a:r>
              <a:rPr lang="es-MX" sz="2000" dirty="0"/>
              <a:t>República. C.P. 25280 </a:t>
            </a:r>
          </a:p>
          <a:p>
            <a:pPr algn="ctr"/>
            <a:r>
              <a:rPr lang="es-MX" sz="2000" dirty="0"/>
              <a:t>Teléfonos: (844) </a:t>
            </a:r>
            <a:r>
              <a:rPr lang="es-MX" sz="2000" dirty="0" smtClean="0"/>
              <a:t>739 93 85</a:t>
            </a:r>
            <a:r>
              <a:rPr lang="es-MX" sz="2000" dirty="0" smtClean="0"/>
              <a:t> </a:t>
            </a:r>
            <a:endParaRPr lang="es-MX" sz="2000" dirty="0"/>
          </a:p>
          <a:p>
            <a:pPr algn="ctr"/>
            <a:r>
              <a:rPr lang="es-MX" sz="2000" dirty="0"/>
              <a:t>Correo:rudy0603@udc.org.mx </a:t>
            </a:r>
          </a:p>
        </p:txBody>
      </p:sp>
      <p:sp>
        <p:nvSpPr>
          <p:cNvPr id="8" name="CuadroTexto 6"/>
          <p:cNvSpPr txBox="1"/>
          <p:nvPr/>
        </p:nvSpPr>
        <p:spPr>
          <a:xfrm>
            <a:off x="180181" y="4729456"/>
            <a:ext cx="48038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Fecha de actualización: </a:t>
            </a:r>
            <a:r>
              <a:rPr lang="es-MX" dirty="0" smtClean="0"/>
              <a:t>10/10/2022</a:t>
            </a:r>
            <a:endParaRPr lang="es-MX" dirty="0"/>
          </a:p>
          <a:p>
            <a:r>
              <a:rPr lang="es-MX" dirty="0"/>
              <a:t>Responsable de Información : Rudy Nieto </a:t>
            </a:r>
          </a:p>
          <a:p>
            <a:r>
              <a:rPr lang="es-MX" dirty="0"/>
              <a:t>Responsable de la Unidad: </a:t>
            </a:r>
            <a:r>
              <a:rPr lang="es-MX" dirty="0" smtClean="0"/>
              <a:t>Rudy Nieto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2345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102</Words>
  <Application>Microsoft Office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30</cp:revision>
  <dcterms:created xsi:type="dcterms:W3CDTF">2017-05-05T23:04:10Z</dcterms:created>
  <dcterms:modified xsi:type="dcterms:W3CDTF">2022-10-10T19:33:44Z</dcterms:modified>
  <cp:contentStatus/>
</cp:coreProperties>
</file>