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Por el momento no contamos con 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solicitudes, opiniones o quejas  es por medio de INFOMEX  </a:t>
            </a:r>
            <a:r>
              <a:rPr lang="es-MX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ó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 PNT.</a:t>
            </a:r>
            <a:endParaRPr lang="es-MX" sz="2400" dirty="0"/>
          </a:p>
        </p:txBody>
      </p:sp>
      <p:sp>
        <p:nvSpPr>
          <p:cNvPr id="8" name="CuadroTexto 6"/>
          <p:cNvSpPr txBox="1"/>
          <p:nvPr/>
        </p:nvSpPr>
        <p:spPr>
          <a:xfrm>
            <a:off x="271621" y="463938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30</cp:revision>
  <dcterms:created xsi:type="dcterms:W3CDTF">2017-05-05T23:04:10Z</dcterms:created>
  <dcterms:modified xsi:type="dcterms:W3CDTF">2022-10-10T22:57:55Z</dcterms:modified>
  <cp:contentStatus/>
</cp:coreProperties>
</file>