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 SE CUENTA CON DESGLOSE DE REMUNERACION </a:t>
            </a:r>
            <a:endParaRPr lang="es-MX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31251" y="4870523"/>
            <a:ext cx="48038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 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32</cp:revision>
  <dcterms:created xsi:type="dcterms:W3CDTF">2017-05-05T23:04:10Z</dcterms:created>
  <dcterms:modified xsi:type="dcterms:W3CDTF">2022-10-10T18:24:08Z</dcterms:modified>
  <cp:contentStatus/>
</cp:coreProperties>
</file>