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573369" y="2083644"/>
            <a:ext cx="9045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Por el momento no contamos con convocatorias.</a:t>
            </a:r>
          </a:p>
        </p:txBody>
      </p:sp>
      <p:sp>
        <p:nvSpPr>
          <p:cNvPr id="8" name="CuadroTexto 5"/>
          <p:cNvSpPr txBox="1"/>
          <p:nvPr/>
        </p:nvSpPr>
        <p:spPr>
          <a:xfrm>
            <a:off x="317065" y="4690508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55</cp:revision>
  <dcterms:created xsi:type="dcterms:W3CDTF">2017-05-05T23:04:10Z</dcterms:created>
  <dcterms:modified xsi:type="dcterms:W3CDTF">2022-10-11T18:32:47Z</dcterms:modified>
  <cp:contentStatus/>
</cp:coreProperties>
</file>