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23895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4420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8427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7418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2785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3340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3535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9949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7265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7763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3008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39B5C-29BB-4C6C-996B-F23F954E8B52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3496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82151" cy="6858000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1573369" y="2083644"/>
            <a:ext cx="90452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800" dirty="0"/>
              <a:t>Por el momento no contamos con convocatorias.</a:t>
            </a:r>
          </a:p>
        </p:txBody>
      </p:sp>
      <p:sp>
        <p:nvSpPr>
          <p:cNvPr id="8" name="CuadroTexto 5"/>
          <p:cNvSpPr txBox="1"/>
          <p:nvPr/>
        </p:nvSpPr>
        <p:spPr>
          <a:xfrm>
            <a:off x="317065" y="4690508"/>
            <a:ext cx="47651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MX" dirty="0">
                <a:solidFill>
                  <a:prstClr val="black"/>
                </a:solidFill>
              </a:rPr>
              <a:t>Fecha de actualización: </a:t>
            </a:r>
            <a:r>
              <a:rPr lang="es-MX" dirty="0" smtClean="0">
                <a:solidFill>
                  <a:prstClr val="black"/>
                </a:solidFill>
              </a:rPr>
              <a:t>10/10/2022</a:t>
            </a:r>
            <a:endParaRPr lang="es-MX" dirty="0">
              <a:solidFill>
                <a:prstClr val="black"/>
              </a:solidFill>
            </a:endParaRPr>
          </a:p>
          <a:p>
            <a:pPr lvl="0"/>
            <a:r>
              <a:rPr lang="es-MX" dirty="0">
                <a:solidFill>
                  <a:prstClr val="black"/>
                </a:solidFill>
              </a:rPr>
              <a:t>Responsable de Información : Rudy Nieto </a:t>
            </a:r>
          </a:p>
          <a:p>
            <a:pPr lvl="0"/>
            <a:r>
              <a:rPr lang="es-MX" dirty="0">
                <a:solidFill>
                  <a:prstClr val="black"/>
                </a:solidFill>
              </a:rPr>
              <a:t>Responsable de la Unidad: </a:t>
            </a:r>
            <a:r>
              <a:rPr lang="es-MX" dirty="0" smtClean="0">
                <a:solidFill>
                  <a:prstClr val="black"/>
                </a:solidFill>
              </a:rPr>
              <a:t>Rudy Nieto</a:t>
            </a:r>
            <a:endParaRPr lang="es-MX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23453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26</Words>
  <Application>Microsoft Office PowerPoint</Application>
  <PresentationFormat>Panorámica</PresentationFormat>
  <Paragraphs>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usuario2</dc:creator>
  <cp:lastModifiedBy>udc coahuila</cp:lastModifiedBy>
  <cp:revision>55</cp:revision>
  <dcterms:created xsi:type="dcterms:W3CDTF">2017-05-05T23:04:10Z</dcterms:created>
  <dcterms:modified xsi:type="dcterms:W3CDTF">2022-10-11T18:32:47Z</dcterms:modified>
  <cp:contentStatus/>
</cp:coreProperties>
</file>