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238954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194420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108427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2374187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75739B5C-29BB-4C6C-996B-F23F954E8B52}" type="datetimeFigureOut">
              <a:rPr lang="es-MX" smtClean="0"/>
              <a:t>10/10/2022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30278585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3401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75739B5C-29BB-4C6C-996B-F23F954E8B52}" type="datetimeFigureOut">
              <a:rPr lang="es-MX" smtClean="0"/>
              <a:t>10/10/2022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053535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75739B5C-29BB-4C6C-996B-F23F954E8B52}" type="datetimeFigureOut">
              <a:rPr lang="es-MX" smtClean="0"/>
              <a:t>10/10/2022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13799498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75739B5C-29BB-4C6C-996B-F23F954E8B52}" type="datetimeFigureOut">
              <a:rPr lang="es-MX" smtClean="0"/>
              <a:t>10/10/2022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41472658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39677637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75739B5C-29BB-4C6C-996B-F23F954E8B52}" type="datetimeFigureOut">
              <a:rPr lang="es-MX" smtClean="0"/>
              <a:t>10/10/2022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CD6FF838-534D-4F81-8768-512683C861D0}" type="slidenum">
              <a:rPr lang="es-MX" smtClean="0"/>
              <a:t>‹Nº›</a:t>
            </a:fld>
            <a:endParaRPr lang="es-MX"/>
          </a:p>
        </p:txBody>
      </p:sp>
    </p:spTree>
    <p:extLst>
      <p:ext uri="{BB962C8B-B14F-4D97-AF65-F5344CB8AC3E}">
        <p14:creationId xmlns:p14="http://schemas.microsoft.com/office/powerpoint/2010/main" val="26530088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739B5C-29BB-4C6C-996B-F23F954E8B52}" type="datetimeFigureOut">
              <a:rPr lang="es-MX" smtClean="0"/>
              <a:t>10/10/2022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D6FF838-534D-4F81-8768-512683C861D0}" type="slidenum">
              <a:rPr lang="es-MX" smtClean="0"/>
              <a:t>‹Nº›</a:t>
            </a:fld>
            <a:endParaRPr lang="es-MX"/>
          </a:p>
        </p:txBody>
      </p:sp>
    </p:spTree>
    <p:extLst>
      <p:ext uri="{BB962C8B-B14F-4D97-AF65-F5344CB8AC3E}">
        <p14:creationId xmlns:p14="http://schemas.microsoft.com/office/powerpoint/2010/main" val="18934962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5076" y="0"/>
            <a:ext cx="12282151" cy="6858000"/>
          </a:xfrm>
          <a:prstGeom prst="rect">
            <a:avLst/>
          </a:prstGeom>
        </p:spPr>
      </p:pic>
      <p:sp>
        <p:nvSpPr>
          <p:cNvPr id="6" name="Rectángulo 5"/>
          <p:cNvSpPr/>
          <p:nvPr/>
        </p:nvSpPr>
        <p:spPr>
          <a:xfrm>
            <a:off x="1676400" y="799254"/>
            <a:ext cx="9045260" cy="3970318"/>
          </a:xfrm>
          <a:prstGeom prst="rect">
            <a:avLst/>
          </a:prstGeom>
        </p:spPr>
        <p:txBody>
          <a:bodyPr wrap="square">
            <a:spAutoFit/>
          </a:bodyPr>
          <a:lstStyle/>
          <a:p>
            <a:pPr algn="ctr"/>
            <a:r>
              <a:rPr lang="es-MX" sz="2800" dirty="0"/>
              <a:t>De conformidad con el artículo 41 de la Constitución Política de los Estados Unidos Mexicanos, del artículo 27 del Constitución Política del Estado de Coahuila de Zaragoza, de la Ley General de los Partidos Políticos, así como del Reglamento de Fiscalización del Instituto Nacional Electoral, no establece la obligación de los partidos de elaborar un informe anual de actividades, sin embargo, si la elaboración de Programas Anuales de Trabajo que se publican en la fracción XI del presente artículo.</a:t>
            </a:r>
          </a:p>
        </p:txBody>
      </p:sp>
      <p:sp>
        <p:nvSpPr>
          <p:cNvPr id="8" name="CuadroTexto 6"/>
          <p:cNvSpPr txBox="1"/>
          <p:nvPr/>
        </p:nvSpPr>
        <p:spPr>
          <a:xfrm>
            <a:off x="284684" y="4769572"/>
            <a:ext cx="4803819" cy="923330"/>
          </a:xfrm>
          <a:prstGeom prst="rect">
            <a:avLst/>
          </a:prstGeom>
          <a:noFill/>
        </p:spPr>
        <p:txBody>
          <a:bodyPr wrap="square" rtlCol="0">
            <a:spAutoFit/>
          </a:bodyPr>
          <a:ls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s-MX" dirty="0"/>
              <a:t>Fecha de actualización: </a:t>
            </a:r>
            <a:r>
              <a:rPr lang="es-MX" dirty="0" smtClean="0"/>
              <a:t>10/10/2022</a:t>
            </a:r>
            <a:endParaRPr lang="es-MX" dirty="0"/>
          </a:p>
          <a:p>
            <a:r>
              <a:rPr lang="es-MX" dirty="0"/>
              <a:t>Responsable de Información : Rudy Nieto </a:t>
            </a:r>
          </a:p>
          <a:p>
            <a:r>
              <a:rPr lang="es-MX" dirty="0"/>
              <a:t>Responsable de la Unidad: </a:t>
            </a:r>
            <a:r>
              <a:rPr lang="es-MX" dirty="0" smtClean="0"/>
              <a:t>Rudy Nieto </a:t>
            </a:r>
            <a:endParaRPr lang="es-MX" dirty="0"/>
          </a:p>
        </p:txBody>
      </p:sp>
    </p:spTree>
    <p:extLst>
      <p:ext uri="{BB962C8B-B14F-4D97-AF65-F5344CB8AC3E}">
        <p14:creationId xmlns:p14="http://schemas.microsoft.com/office/powerpoint/2010/main" val="1002345341"/>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44</TotalTime>
  <Words>104</Words>
  <Application>Microsoft Office PowerPoint</Application>
  <PresentationFormat>Panorámica</PresentationFormat>
  <Paragraphs>4</Paragraphs>
  <Slides>1</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vt:i4>
      </vt:variant>
    </vt:vector>
  </HeadingPairs>
  <TitlesOfParts>
    <vt:vector size="5" baseType="lpstr">
      <vt:lpstr>Arial</vt:lpstr>
      <vt:lpstr>Calibri</vt:lpstr>
      <vt:lpstr>Calibri Light</vt:lpstr>
      <vt:lpstr>Tema de Office</vt:lpstr>
      <vt:lpstr>Presentación de PowerPoint</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usuario2</dc:creator>
  <cp:lastModifiedBy>udc coahuila</cp:lastModifiedBy>
  <cp:revision>47</cp:revision>
  <dcterms:created xsi:type="dcterms:W3CDTF">2017-05-05T23:04:10Z</dcterms:created>
  <dcterms:modified xsi:type="dcterms:W3CDTF">2022-10-10T22:16:26Z</dcterms:modified>
  <cp:contentStatus/>
</cp:coreProperties>
</file>