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076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867696" y="545551"/>
            <a:ext cx="6096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sz="105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s-MX" sz="2800" dirty="0"/>
          </a:p>
        </p:txBody>
      </p:sp>
      <p:sp>
        <p:nvSpPr>
          <p:cNvPr id="2" name="Rectángulo 1"/>
          <p:cNvSpPr/>
          <p:nvPr/>
        </p:nvSpPr>
        <p:spPr>
          <a:xfrm>
            <a:off x="1994079" y="2249073"/>
            <a:ext cx="7843233" cy="623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0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MX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POR EN MOMENTO NO SE CUENTA CON PROVEEDORES </a:t>
            </a:r>
            <a:endParaRPr lang="es-MX" sz="2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231251" y="4870523"/>
            <a:ext cx="48038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Fecha de actualización: </a:t>
            </a:r>
            <a:r>
              <a:rPr lang="es-MX" dirty="0" smtClean="0"/>
              <a:t>10/10/2022</a:t>
            </a:r>
            <a:endParaRPr lang="es-MX" dirty="0"/>
          </a:p>
          <a:p>
            <a:r>
              <a:rPr lang="es-MX" dirty="0"/>
              <a:t>Responsable de Información : Rudy Nieto</a:t>
            </a:r>
          </a:p>
          <a:p>
            <a:r>
              <a:rPr lang="es-MX" dirty="0"/>
              <a:t>Responsable de la Unidad: </a:t>
            </a:r>
            <a:r>
              <a:rPr lang="es-MX" dirty="0" smtClean="0"/>
              <a:t>Rudy Nieto  </a:t>
            </a:r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28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32</cp:revision>
  <dcterms:created xsi:type="dcterms:W3CDTF">2017-05-05T23:04:10Z</dcterms:created>
  <dcterms:modified xsi:type="dcterms:W3CDTF">2022-10-10T20:09:30Z</dcterms:modified>
  <cp:contentStatus/>
</cp:coreProperties>
</file>