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 EN MOMENTO NO SE CUENTA CON PROVEEDORES </a:t>
            </a:r>
            <a:endParaRPr lang="es-MX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31251" y="4870523"/>
            <a:ext cx="4803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2022-10-10T20:09:30Z</dcterms:modified>
  <cp:contentStatus/>
</cp:coreProperties>
</file>