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7" name="CuadroTexto 5"/>
          <p:cNvSpPr txBox="1"/>
          <p:nvPr/>
        </p:nvSpPr>
        <p:spPr>
          <a:xfrm>
            <a:off x="251751" y="4717758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20</cp:revision>
  <dcterms:created xsi:type="dcterms:W3CDTF">2017-07-03T15:37:50Z</dcterms:created>
  <dcterms:modified xsi:type="dcterms:W3CDTF">2022-10-11T18:25:52Z</dcterms:modified>
</cp:coreProperties>
</file>