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04303" y="1930207"/>
            <a:ext cx="8783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Por el momento aun no se cuenta con reuniones programadas. 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271621" y="463938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35</cp:revision>
  <dcterms:created xsi:type="dcterms:W3CDTF">2017-05-05T23:04:10Z</dcterms:created>
  <dcterms:modified xsi:type="dcterms:W3CDTF">2022-10-10T22:45:41Z</dcterms:modified>
  <cp:contentStatus/>
</cp:coreProperties>
</file>