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10/10/2022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10/10/2022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10/10/2022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10/10/2022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6" y="0"/>
            <a:ext cx="12282151" cy="6858000"/>
          </a:xfrm>
          <a:prstGeom prst="rect">
            <a:avLst/>
          </a:prstGeom>
        </p:spPr>
      </p:pic>
      <p:sp>
        <p:nvSpPr>
          <p:cNvPr id="6" name="Rectángulo 5"/>
          <p:cNvSpPr/>
          <p:nvPr/>
        </p:nvSpPr>
        <p:spPr>
          <a:xfrm>
            <a:off x="1704303" y="1221869"/>
            <a:ext cx="8783391" cy="3108543"/>
          </a:xfrm>
          <a:prstGeom prst="rect">
            <a:avLst/>
          </a:prstGeom>
        </p:spPr>
        <p:txBody>
          <a:bodyPr wrap="square">
            <a:spAutoFit/>
          </a:bodyPr>
          <a:lstStyle/>
          <a:p>
            <a:pPr algn="ctr"/>
            <a:r>
              <a:rPr lang="es-MX" sz="2800" dirty="0"/>
              <a:t>De conformidad con el artículo 41 de la Constitución Política de los Estados Unidos Mexicanos, del artículo 27 del Constitución Política del Estado de Coahuila de Zaragoza, así como de los artículos 72 al 84, Ley General de los Partidos Políticos establece el régimen de la Fiscalización de los ingresos y egresos de los partidos </a:t>
            </a:r>
            <a:r>
              <a:rPr lang="es-MX" sz="2800"/>
              <a:t>políticos.</a:t>
            </a:r>
            <a:endParaRPr lang="es-MX" sz="2800" dirty="0"/>
          </a:p>
        </p:txBody>
      </p:sp>
      <p:sp>
        <p:nvSpPr>
          <p:cNvPr id="8" name="CuadroTexto 6"/>
          <p:cNvSpPr txBox="1"/>
          <p:nvPr/>
        </p:nvSpPr>
        <p:spPr>
          <a:xfrm>
            <a:off x="297747" y="4770009"/>
            <a:ext cx="4803819" cy="923330"/>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 </a:t>
            </a:r>
            <a:r>
              <a:rPr lang="es-MX" dirty="0" smtClean="0"/>
              <a:t>10/10/2022</a:t>
            </a:r>
            <a:endParaRPr lang="es-MX" dirty="0"/>
          </a:p>
          <a:p>
            <a:r>
              <a:rPr lang="es-MX" dirty="0"/>
              <a:t>Responsable de Información : Rudy Nieto </a:t>
            </a:r>
          </a:p>
          <a:p>
            <a:r>
              <a:rPr lang="es-MX" dirty="0"/>
              <a:t>Responsable de la Unidad: </a:t>
            </a:r>
            <a:r>
              <a:rPr lang="es-MX" dirty="0" smtClean="0"/>
              <a:t>Rudy Nieto </a:t>
            </a:r>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78</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udc coahuila</cp:lastModifiedBy>
  <cp:revision>32</cp:revision>
  <dcterms:created xsi:type="dcterms:W3CDTF">2017-05-05T23:04:10Z</dcterms:created>
  <dcterms:modified xsi:type="dcterms:W3CDTF">2022-10-10T19:12:55Z</dcterms:modified>
  <cp:contentStatus/>
</cp:coreProperties>
</file>